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3" r:id="rId5"/>
    <p:sldId id="259" r:id="rId6"/>
    <p:sldId id="265" r:id="rId7"/>
    <p:sldId id="278" r:id="rId8"/>
    <p:sldId id="277" r:id="rId9"/>
    <p:sldId id="264" r:id="rId10"/>
    <p:sldId id="272" r:id="rId11"/>
    <p:sldId id="273" r:id="rId12"/>
    <p:sldId id="275" r:id="rId13"/>
    <p:sldId id="274" r:id="rId14"/>
    <p:sldId id="266" r:id="rId15"/>
    <p:sldId id="267" r:id="rId16"/>
    <p:sldId id="268" r:id="rId17"/>
    <p:sldId id="280" r:id="rId18"/>
    <p:sldId id="276" r:id="rId19"/>
    <p:sldId id="279" r:id="rId20"/>
    <p:sldId id="269" r:id="rId21"/>
  </p:sldIdLst>
  <p:sldSz cx="12192000" cy="6858000"/>
  <p:notesSz cx="6745288" cy="98821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00066"/>
    <a:srgbClr val="CC99FF"/>
    <a:srgbClr val="00C7B2"/>
    <a:srgbClr val="42BD8E"/>
    <a:srgbClr val="CC9900"/>
    <a:srgbClr val="F2F2F2"/>
    <a:srgbClr val="FF3399"/>
    <a:srgbClr val="6699FF"/>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11" d="100"/>
          <a:sy n="111" d="100"/>
        </p:scale>
        <p:origin x="594" y="66"/>
      </p:cViewPr>
      <p:guideLst/>
    </p:cSldViewPr>
  </p:slideViewPr>
  <p:notesTextViewPr>
    <p:cViewPr>
      <p:scale>
        <a:sx n="1" d="1"/>
        <a:sy n="1" d="1"/>
      </p:scale>
      <p:origin x="0" y="0"/>
    </p:cViewPr>
  </p:notesTextViewPr>
  <p:sorterViewPr>
    <p:cViewPr>
      <p:scale>
        <a:sx n="100" d="100"/>
        <a:sy n="100" d="100"/>
      </p:scale>
      <p:origin x="0" y="-216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paul\Documents\CCCCAT\Governance\Budgets%20and%20Financials\2021\CCCVAT+MINISTRIES+LTD_Profit+and+Loss%20FY21%20as%20at%2031.12.2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paul\Documents\CCCCAT\Governance\Budgets%20and%20Financials\2021\CCCVAT+MINISTRIES+LTD_Profit+and+Loss%20FY21%20as%20at%2031.12.2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aul\Documents\CCCCAT\Governance\Budgets%20and%20Financials\CCCVAT%20FY-ALL%20DATES%20V3.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paul\Documents\CCCCAT\Governance\Budgets%20and%20Financials\CCCVAT%20FY-ALL%20DATES%20V3.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CCCVaT\Governance\Budgets%20and%20Financials\2019\CCCVAT+Ministries+Ltd_Profit+and+Loss%20-%20Final%20for%202019.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CCCVaT\Governance\Budgets%20and%20Financials\2019\CCCVAT+Ministries+Ltd_Profit+and+Loss%20-%20Final%20for%202019.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CCCVaT\Governance\Budgets%20and%20Financials\2019\CCCVAT+Ministries+Ltd_Profit+and+Loss%20-%20Final%20for%202019.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CCCVaT\Governance\Budgets%20and%20Financials\2019\CCCVAT+Ministries+Ltd_Profit+and+Loss%20-%20Final%20for%202019.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FFFF00"/>
              </a:solidFill>
              <a:ln w="19050">
                <a:solidFill>
                  <a:schemeClr val="lt1"/>
                </a:solidFill>
              </a:ln>
              <a:effectLst/>
            </c:spPr>
            <c:extLst>
              <c:ext xmlns:c16="http://schemas.microsoft.com/office/drawing/2014/chart" uri="{C3380CC4-5D6E-409C-BE32-E72D297353CC}">
                <c16:uniqueId val="{00000001-30B9-4305-8893-28D71A5EDD2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0B9-4305-8893-28D71A5EDD29}"/>
              </c:ext>
            </c:extLst>
          </c:dPt>
          <c:dPt>
            <c:idx val="2"/>
            <c:bubble3D val="0"/>
            <c:spPr>
              <a:solidFill>
                <a:srgbClr val="6699FF"/>
              </a:solidFill>
              <a:ln w="19050">
                <a:solidFill>
                  <a:schemeClr val="lt1"/>
                </a:solidFill>
              </a:ln>
              <a:effectLst/>
            </c:spPr>
            <c:extLst>
              <c:ext xmlns:c16="http://schemas.microsoft.com/office/drawing/2014/chart" uri="{C3380CC4-5D6E-409C-BE32-E72D297353CC}">
                <c16:uniqueId val="{00000005-30B9-4305-8893-28D71A5EDD29}"/>
              </c:ext>
            </c:extLst>
          </c:dPt>
          <c:dPt>
            <c:idx val="3"/>
            <c:bubble3D val="0"/>
            <c:spPr>
              <a:solidFill>
                <a:srgbClr val="FF7C80"/>
              </a:solidFill>
              <a:ln w="19050">
                <a:solidFill>
                  <a:schemeClr val="lt1"/>
                </a:solidFill>
              </a:ln>
              <a:effectLst/>
            </c:spPr>
            <c:extLst>
              <c:ext xmlns:c16="http://schemas.microsoft.com/office/drawing/2014/chart" uri="{C3380CC4-5D6E-409C-BE32-E72D297353CC}">
                <c16:uniqueId val="{00000007-30B9-4305-8893-28D71A5EDD29}"/>
              </c:ext>
            </c:extLst>
          </c:dPt>
          <c:dPt>
            <c:idx val="4"/>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9-30B9-4305-8893-28D71A5EDD29}"/>
              </c:ext>
            </c:extLst>
          </c:dPt>
          <c:dPt>
            <c:idx val="5"/>
            <c:bubble3D val="0"/>
            <c:spPr>
              <a:solidFill>
                <a:srgbClr val="33CCCC"/>
              </a:solidFill>
              <a:ln w="19050">
                <a:solidFill>
                  <a:schemeClr val="lt1"/>
                </a:solidFill>
              </a:ln>
              <a:effectLst/>
            </c:spPr>
            <c:extLst>
              <c:ext xmlns:c16="http://schemas.microsoft.com/office/drawing/2014/chart" uri="{C3380CC4-5D6E-409C-BE32-E72D297353CC}">
                <c16:uniqueId val="{0000000B-30B9-4305-8893-28D71A5EDD29}"/>
              </c:ext>
            </c:extLst>
          </c:dPt>
          <c:dPt>
            <c:idx val="6"/>
            <c:bubble3D val="0"/>
            <c:spPr>
              <a:solidFill>
                <a:srgbClr val="0000CC"/>
              </a:solidFill>
              <a:ln w="19050">
                <a:solidFill>
                  <a:schemeClr val="lt1"/>
                </a:solidFill>
              </a:ln>
              <a:effectLst/>
            </c:spPr>
            <c:extLst>
              <c:ext xmlns:c16="http://schemas.microsoft.com/office/drawing/2014/chart" uri="{C3380CC4-5D6E-409C-BE32-E72D297353CC}">
                <c16:uniqueId val="{0000000D-30B9-4305-8893-28D71A5EDD29}"/>
              </c:ext>
            </c:extLst>
          </c:dPt>
          <c:cat>
            <c:strRef>
              <c:f>'Profit and Loss'!$E$4:$E$10</c:f>
              <c:strCache>
                <c:ptCount val="7"/>
                <c:pt idx="0">
                  <c:v>ELEVEN88</c:v>
                </c:pt>
                <c:pt idx="1">
                  <c:v>DONATIONS</c:v>
                </c:pt>
                <c:pt idx="2">
                  <c:v>CBT</c:v>
                </c:pt>
                <c:pt idx="3">
                  <c:v>GENESIS</c:v>
                </c:pt>
                <c:pt idx="4">
                  <c:v>MISCELLANOUS</c:v>
                </c:pt>
                <c:pt idx="5">
                  <c:v>RECOVERIES -TEMCARE</c:v>
                </c:pt>
                <c:pt idx="6">
                  <c:v>SALES - CCLI LICENCES</c:v>
                </c:pt>
              </c:strCache>
            </c:strRef>
          </c:cat>
          <c:val>
            <c:numRef>
              <c:f>'Profit and Loss'!$F$4:$F$10</c:f>
              <c:numCache>
                <c:formatCode>_-"$"* #,##0_-;\-"$"* #,##0_-;_-"$"* "-"??_-;_-@_-</c:formatCode>
                <c:ptCount val="7"/>
                <c:pt idx="0">
                  <c:v>44284.75</c:v>
                </c:pt>
                <c:pt idx="1">
                  <c:v>2000</c:v>
                </c:pt>
                <c:pt idx="2">
                  <c:v>619803.24</c:v>
                </c:pt>
                <c:pt idx="3">
                  <c:v>50000</c:v>
                </c:pt>
                <c:pt idx="4">
                  <c:v>55135.58</c:v>
                </c:pt>
                <c:pt idx="5">
                  <c:v>8064.6</c:v>
                </c:pt>
                <c:pt idx="6">
                  <c:v>26723.449999999997</c:v>
                </c:pt>
              </c:numCache>
            </c:numRef>
          </c:val>
          <c:extLst>
            <c:ext xmlns:c16="http://schemas.microsoft.com/office/drawing/2014/chart" uri="{C3380CC4-5D6E-409C-BE32-E72D297353CC}">
              <c16:uniqueId val="{0000000E-30B9-4305-8893-28D71A5EDD2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33CCCC"/>
              </a:solidFill>
              <a:ln w="19050">
                <a:solidFill>
                  <a:schemeClr val="lt1"/>
                </a:solidFill>
              </a:ln>
              <a:effectLst/>
            </c:spPr>
            <c:extLst>
              <c:ext xmlns:c16="http://schemas.microsoft.com/office/drawing/2014/chart" uri="{C3380CC4-5D6E-409C-BE32-E72D297353CC}">
                <c16:uniqueId val="{00000001-5DB0-4500-BA27-25A6950B4D15}"/>
              </c:ext>
            </c:extLst>
          </c:dPt>
          <c:dPt>
            <c:idx val="1"/>
            <c:bubble3D val="0"/>
            <c:spPr>
              <a:solidFill>
                <a:srgbClr val="33CCFF"/>
              </a:solidFill>
              <a:ln w="19050">
                <a:solidFill>
                  <a:schemeClr val="lt1"/>
                </a:solidFill>
              </a:ln>
              <a:effectLst/>
            </c:spPr>
            <c:extLst>
              <c:ext xmlns:c16="http://schemas.microsoft.com/office/drawing/2014/chart" uri="{C3380CC4-5D6E-409C-BE32-E72D297353CC}">
                <c16:uniqueId val="{00000003-5DB0-4500-BA27-25A6950B4D15}"/>
              </c:ext>
            </c:extLst>
          </c:dPt>
          <c:dPt>
            <c:idx val="2"/>
            <c:bubble3D val="0"/>
            <c:spPr>
              <a:solidFill>
                <a:srgbClr val="92D050"/>
              </a:solidFill>
              <a:ln w="19050">
                <a:solidFill>
                  <a:schemeClr val="lt1"/>
                </a:solidFill>
              </a:ln>
              <a:effectLst/>
            </c:spPr>
            <c:extLst>
              <c:ext xmlns:c16="http://schemas.microsoft.com/office/drawing/2014/chart" uri="{C3380CC4-5D6E-409C-BE32-E72D297353CC}">
                <c16:uniqueId val="{00000005-5DB0-4500-BA27-25A6950B4D15}"/>
              </c:ext>
            </c:extLst>
          </c:dPt>
          <c:dPt>
            <c:idx val="3"/>
            <c:bubble3D val="0"/>
            <c:spPr>
              <a:solidFill>
                <a:srgbClr val="FFFF00"/>
              </a:solidFill>
              <a:ln w="19050">
                <a:solidFill>
                  <a:schemeClr val="lt1"/>
                </a:solidFill>
              </a:ln>
              <a:effectLst/>
            </c:spPr>
            <c:extLst>
              <c:ext xmlns:c16="http://schemas.microsoft.com/office/drawing/2014/chart" uri="{C3380CC4-5D6E-409C-BE32-E72D297353CC}">
                <c16:uniqueId val="{00000007-5DB0-4500-BA27-25A6950B4D15}"/>
              </c:ext>
            </c:extLst>
          </c:dPt>
          <c:dPt>
            <c:idx val="4"/>
            <c:bubble3D val="0"/>
            <c:spPr>
              <a:solidFill>
                <a:srgbClr val="FF7C80"/>
              </a:solidFill>
              <a:ln w="19050">
                <a:solidFill>
                  <a:schemeClr val="lt1"/>
                </a:solidFill>
              </a:ln>
              <a:effectLst/>
            </c:spPr>
            <c:extLst>
              <c:ext xmlns:c16="http://schemas.microsoft.com/office/drawing/2014/chart" uri="{C3380CC4-5D6E-409C-BE32-E72D297353CC}">
                <c16:uniqueId val="{00000009-5DB0-4500-BA27-25A6950B4D15}"/>
              </c:ext>
            </c:extLst>
          </c:dPt>
          <c:dPt>
            <c:idx val="5"/>
            <c:bubble3D val="0"/>
            <c:spPr>
              <a:solidFill>
                <a:srgbClr val="FF0000"/>
              </a:solidFill>
              <a:ln w="19050">
                <a:solidFill>
                  <a:schemeClr val="lt1"/>
                </a:solidFill>
              </a:ln>
              <a:effectLst/>
            </c:spPr>
            <c:extLst>
              <c:ext xmlns:c16="http://schemas.microsoft.com/office/drawing/2014/chart" uri="{C3380CC4-5D6E-409C-BE32-E72D297353CC}">
                <c16:uniqueId val="{0000000B-5DB0-4500-BA27-25A6950B4D15}"/>
              </c:ext>
            </c:extLst>
          </c:dPt>
          <c:dPt>
            <c:idx val="6"/>
            <c:bubble3D val="0"/>
            <c:spPr>
              <a:solidFill>
                <a:srgbClr val="FF99FF"/>
              </a:solidFill>
              <a:ln w="19050">
                <a:solidFill>
                  <a:schemeClr val="lt1"/>
                </a:solidFill>
              </a:ln>
              <a:effectLst/>
            </c:spPr>
            <c:extLst>
              <c:ext xmlns:c16="http://schemas.microsoft.com/office/drawing/2014/chart" uri="{C3380CC4-5D6E-409C-BE32-E72D297353CC}">
                <c16:uniqueId val="{0000000D-5DB0-4500-BA27-25A6950B4D15}"/>
              </c:ext>
            </c:extLst>
          </c:dPt>
          <c:dPt>
            <c:idx val="7"/>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F-5DB0-4500-BA27-25A6950B4D15}"/>
              </c:ext>
            </c:extLst>
          </c:dPt>
          <c:dPt>
            <c:idx val="8"/>
            <c:bubble3D val="0"/>
            <c:spPr>
              <a:solidFill>
                <a:srgbClr val="9999FF"/>
              </a:solidFill>
              <a:ln w="19050">
                <a:solidFill>
                  <a:schemeClr val="lt1"/>
                </a:solidFill>
              </a:ln>
              <a:effectLst/>
            </c:spPr>
            <c:extLst>
              <c:ext xmlns:c16="http://schemas.microsoft.com/office/drawing/2014/chart" uri="{C3380CC4-5D6E-409C-BE32-E72D297353CC}">
                <c16:uniqueId val="{00000011-5DB0-4500-BA27-25A6950B4D15}"/>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5DB0-4500-BA27-25A6950B4D15}"/>
              </c:ext>
            </c:extLst>
          </c:dPt>
          <c:cat>
            <c:strRef>
              <c:f>'Profit and Loss'!$E$52:$E$61</c:f>
              <c:strCache>
                <c:ptCount val="10"/>
                <c:pt idx="0">
                  <c:v>MINISTRY SUPPORT</c:v>
                </c:pt>
                <c:pt idx="1">
                  <c:v>CHILDREN'S MINISTRY</c:v>
                </c:pt>
                <c:pt idx="2">
                  <c:v>CHURCH SUPPORT - GENERAL</c:v>
                </c:pt>
                <c:pt idx="3">
                  <c:v>CHURCH PLANTERS GRANTS</c:v>
                </c:pt>
                <c:pt idx="4">
                  <c:v>LEADERSHIP EQUIPPING GRANTS</c:v>
                </c:pt>
                <c:pt idx="5">
                  <c:v>PASTORAL EQUIPPING GRANT</c:v>
                </c:pt>
                <c:pt idx="6">
                  <c:v>CHURCH MEETINGS</c:v>
                </c:pt>
                <c:pt idx="7">
                  <c:v>CCCVAT CITY VENUE</c:v>
                </c:pt>
                <c:pt idx="8">
                  <c:v>ELEVEN88 DANCE</c:v>
                </c:pt>
                <c:pt idx="9">
                  <c:v>DONATIONS</c:v>
                </c:pt>
              </c:strCache>
            </c:strRef>
          </c:cat>
          <c:val>
            <c:numRef>
              <c:f>'Profit and Loss'!$F$52:$F$61</c:f>
              <c:numCache>
                <c:formatCode>_-"$"* #,##0_-;\-"$"* #,##0_-;_-"$"* "-"??_-;_-@_-</c:formatCode>
                <c:ptCount val="10"/>
                <c:pt idx="0">
                  <c:v>608035.55000000005</c:v>
                </c:pt>
                <c:pt idx="1">
                  <c:v>4954.7699999999995</c:v>
                </c:pt>
                <c:pt idx="2">
                  <c:v>63196.259999999995</c:v>
                </c:pt>
                <c:pt idx="3">
                  <c:v>30000</c:v>
                </c:pt>
                <c:pt idx="4">
                  <c:v>87182.93</c:v>
                </c:pt>
                <c:pt idx="5">
                  <c:v>30000</c:v>
                </c:pt>
                <c:pt idx="6">
                  <c:v>5797.5400000000009</c:v>
                </c:pt>
                <c:pt idx="7">
                  <c:v>7504.29</c:v>
                </c:pt>
                <c:pt idx="8">
                  <c:v>16936.900000000001</c:v>
                </c:pt>
                <c:pt idx="9">
                  <c:v>8428.15</c:v>
                </c:pt>
              </c:numCache>
            </c:numRef>
          </c:val>
          <c:extLst>
            <c:ext xmlns:c16="http://schemas.microsoft.com/office/drawing/2014/chart" uri="{C3380CC4-5D6E-409C-BE32-E72D297353CC}">
              <c16:uniqueId val="{00000014-5DB0-4500-BA27-25A6950B4D1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930-4517-BA7E-B8E31FF246E9}"/>
              </c:ext>
            </c:extLst>
          </c:dPt>
          <c:dPt>
            <c:idx val="1"/>
            <c:bubble3D val="0"/>
            <c:spPr>
              <a:solidFill>
                <a:srgbClr val="FFFF00"/>
              </a:solidFill>
              <a:ln w="19050">
                <a:solidFill>
                  <a:schemeClr val="lt1"/>
                </a:solidFill>
              </a:ln>
              <a:effectLst/>
            </c:spPr>
            <c:extLst>
              <c:ext xmlns:c16="http://schemas.microsoft.com/office/drawing/2014/chart" uri="{C3380CC4-5D6E-409C-BE32-E72D297353CC}">
                <c16:uniqueId val="{00000003-D930-4517-BA7E-B8E31FF246E9}"/>
              </c:ext>
            </c:extLst>
          </c:dPt>
          <c:dPt>
            <c:idx val="2"/>
            <c:bubble3D val="0"/>
            <c:spPr>
              <a:solidFill>
                <a:srgbClr val="FF66FF"/>
              </a:solidFill>
              <a:ln w="19050">
                <a:solidFill>
                  <a:schemeClr val="lt1"/>
                </a:solidFill>
              </a:ln>
              <a:effectLst/>
            </c:spPr>
            <c:extLst>
              <c:ext xmlns:c16="http://schemas.microsoft.com/office/drawing/2014/chart" uri="{C3380CC4-5D6E-409C-BE32-E72D297353CC}">
                <c16:uniqueId val="{00000005-D930-4517-BA7E-B8E31FF246E9}"/>
              </c:ext>
            </c:extLst>
          </c:dPt>
          <c:dPt>
            <c:idx val="3"/>
            <c:bubble3D val="0"/>
            <c:spPr>
              <a:solidFill>
                <a:srgbClr val="6699FF"/>
              </a:solidFill>
              <a:ln w="19050">
                <a:solidFill>
                  <a:schemeClr val="lt1"/>
                </a:solidFill>
              </a:ln>
              <a:effectLst/>
            </c:spPr>
            <c:extLst>
              <c:ext xmlns:c16="http://schemas.microsoft.com/office/drawing/2014/chart" uri="{C3380CC4-5D6E-409C-BE32-E72D297353CC}">
                <c16:uniqueId val="{00000007-D930-4517-BA7E-B8E31FF246E9}"/>
              </c:ext>
            </c:extLst>
          </c:dPt>
          <c:dPt>
            <c:idx val="4"/>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9-D930-4517-BA7E-B8E31FF246E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D930-4517-BA7E-B8E31FF246E9}"/>
              </c:ext>
            </c:extLst>
          </c:dPt>
          <c:dPt>
            <c:idx val="6"/>
            <c:bubble3D val="0"/>
            <c:spPr>
              <a:solidFill>
                <a:srgbClr val="33CCCC"/>
              </a:solidFill>
              <a:ln w="19050">
                <a:solidFill>
                  <a:schemeClr val="lt1"/>
                </a:solidFill>
              </a:ln>
              <a:effectLst/>
            </c:spPr>
            <c:extLst>
              <c:ext xmlns:c16="http://schemas.microsoft.com/office/drawing/2014/chart" uri="{C3380CC4-5D6E-409C-BE32-E72D297353CC}">
                <c16:uniqueId val="{0000000D-D930-4517-BA7E-B8E31FF246E9}"/>
              </c:ext>
            </c:extLst>
          </c:dPt>
          <c:dPt>
            <c:idx val="7"/>
            <c:bubble3D val="0"/>
            <c:spPr>
              <a:solidFill>
                <a:srgbClr val="003399"/>
              </a:solidFill>
              <a:ln w="19050">
                <a:solidFill>
                  <a:schemeClr val="lt1"/>
                </a:solidFill>
              </a:ln>
              <a:effectLst/>
            </c:spPr>
            <c:extLst>
              <c:ext xmlns:c16="http://schemas.microsoft.com/office/drawing/2014/chart" uri="{C3380CC4-5D6E-409C-BE32-E72D297353CC}">
                <c16:uniqueId val="{0000000F-D930-4517-BA7E-B8E31FF246E9}"/>
              </c:ext>
            </c:extLst>
          </c:dPt>
          <c:cat>
            <c:strRef>
              <c:f>'Profit and Loss by Month'!$EF$6:$EF$13</c:f>
              <c:strCache>
                <c:ptCount val="8"/>
                <c:pt idx="0">
                  <c:v>Interest</c:v>
                </c:pt>
                <c:pt idx="1">
                  <c:v>Conferences</c:v>
                </c:pt>
                <c:pt idx="2">
                  <c:v>Donations</c:v>
                </c:pt>
                <c:pt idx="3">
                  <c:v>Grants - CBT</c:v>
                </c:pt>
                <c:pt idx="4">
                  <c:v>Grants - Genesis</c:v>
                </c:pt>
                <c:pt idx="5">
                  <c:v>Grants - Inspire</c:v>
                </c:pt>
                <c:pt idx="6">
                  <c:v>Recovered &amp; Government</c:v>
                </c:pt>
                <c:pt idx="7">
                  <c:v>Sales</c:v>
                </c:pt>
              </c:strCache>
            </c:strRef>
          </c:cat>
          <c:val>
            <c:numRef>
              <c:f>'Profit and Loss by Month'!$EG$6:$EG$13</c:f>
              <c:numCache>
                <c:formatCode>_-"$"* #,##0_-;\-"$"* #,##0_-;_-"$"* "-"??_-;_-@_-</c:formatCode>
                <c:ptCount val="8"/>
                <c:pt idx="0">
                  <c:v>25191.980000000007</c:v>
                </c:pt>
                <c:pt idx="1">
                  <c:v>149160.10000000003</c:v>
                </c:pt>
                <c:pt idx="2">
                  <c:v>851862.32000000007</c:v>
                </c:pt>
                <c:pt idx="3">
                  <c:v>8787006.459999999</c:v>
                </c:pt>
                <c:pt idx="4">
                  <c:v>480279.97000000003</c:v>
                </c:pt>
                <c:pt idx="5">
                  <c:v>32000</c:v>
                </c:pt>
                <c:pt idx="6">
                  <c:v>326226.46000000002</c:v>
                </c:pt>
                <c:pt idx="7">
                  <c:v>139832.01</c:v>
                </c:pt>
              </c:numCache>
            </c:numRef>
          </c:val>
          <c:extLst>
            <c:ext xmlns:c16="http://schemas.microsoft.com/office/drawing/2014/chart" uri="{C3380CC4-5D6E-409C-BE32-E72D297353CC}">
              <c16:uniqueId val="{00000010-D930-4517-BA7E-B8E31FF246E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33CCCC"/>
              </a:solidFill>
              <a:ln w="19050">
                <a:solidFill>
                  <a:schemeClr val="lt1"/>
                </a:solidFill>
              </a:ln>
              <a:effectLst/>
            </c:spPr>
            <c:extLst>
              <c:ext xmlns:c16="http://schemas.microsoft.com/office/drawing/2014/chart" uri="{C3380CC4-5D6E-409C-BE32-E72D297353CC}">
                <c16:uniqueId val="{00000001-3B1F-4570-B0CF-94B018BC34C5}"/>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3B1F-4570-B0CF-94B018BC34C5}"/>
              </c:ext>
            </c:extLst>
          </c:dPt>
          <c:dPt>
            <c:idx val="2"/>
            <c:bubble3D val="0"/>
            <c:spPr>
              <a:solidFill>
                <a:srgbClr val="92D050"/>
              </a:solidFill>
              <a:ln w="19050">
                <a:solidFill>
                  <a:schemeClr val="lt1"/>
                </a:solidFill>
              </a:ln>
              <a:effectLst/>
            </c:spPr>
            <c:extLst>
              <c:ext xmlns:c16="http://schemas.microsoft.com/office/drawing/2014/chart" uri="{C3380CC4-5D6E-409C-BE32-E72D297353CC}">
                <c16:uniqueId val="{00000005-3B1F-4570-B0CF-94B018BC34C5}"/>
              </c:ext>
            </c:extLst>
          </c:dPt>
          <c:dPt>
            <c:idx val="3"/>
            <c:bubble3D val="0"/>
            <c:spPr>
              <a:solidFill>
                <a:srgbClr val="FF5050"/>
              </a:solidFill>
              <a:ln w="19050">
                <a:solidFill>
                  <a:schemeClr val="lt1"/>
                </a:solidFill>
              </a:ln>
              <a:effectLst/>
            </c:spPr>
            <c:extLst>
              <c:ext xmlns:c16="http://schemas.microsoft.com/office/drawing/2014/chart" uri="{C3380CC4-5D6E-409C-BE32-E72D297353CC}">
                <c16:uniqueId val="{00000007-3B1F-4570-B0CF-94B018BC34C5}"/>
              </c:ext>
            </c:extLst>
          </c:dPt>
          <c:dPt>
            <c:idx val="4"/>
            <c:bubble3D val="0"/>
            <c:spPr>
              <a:solidFill>
                <a:srgbClr val="FFC000"/>
              </a:solidFill>
              <a:ln w="19050">
                <a:solidFill>
                  <a:schemeClr val="lt1"/>
                </a:solidFill>
              </a:ln>
              <a:effectLst/>
            </c:spPr>
            <c:extLst>
              <c:ext xmlns:c16="http://schemas.microsoft.com/office/drawing/2014/chart" uri="{C3380CC4-5D6E-409C-BE32-E72D297353CC}">
                <c16:uniqueId val="{00000009-3B1F-4570-B0CF-94B018BC34C5}"/>
              </c:ext>
            </c:extLst>
          </c:dPt>
          <c:dPt>
            <c:idx val="5"/>
            <c:bubble3D val="0"/>
            <c:spPr>
              <a:solidFill>
                <a:srgbClr val="9966FF"/>
              </a:solidFill>
              <a:ln w="19050">
                <a:solidFill>
                  <a:schemeClr val="lt1"/>
                </a:solidFill>
              </a:ln>
              <a:effectLst/>
            </c:spPr>
            <c:extLst>
              <c:ext xmlns:c16="http://schemas.microsoft.com/office/drawing/2014/chart" uri="{C3380CC4-5D6E-409C-BE32-E72D297353CC}">
                <c16:uniqueId val="{0000000B-3B1F-4570-B0CF-94B018BC34C5}"/>
              </c:ext>
            </c:extLst>
          </c:dPt>
          <c:dPt>
            <c:idx val="6"/>
            <c:bubble3D val="0"/>
            <c:spPr>
              <a:solidFill>
                <a:srgbClr val="6699FF"/>
              </a:solidFill>
              <a:ln w="19050">
                <a:solidFill>
                  <a:schemeClr val="lt1"/>
                </a:solidFill>
              </a:ln>
              <a:effectLst/>
            </c:spPr>
            <c:extLst>
              <c:ext xmlns:c16="http://schemas.microsoft.com/office/drawing/2014/chart" uri="{C3380CC4-5D6E-409C-BE32-E72D297353CC}">
                <c16:uniqueId val="{0000000D-3B1F-4570-B0CF-94B018BC34C5}"/>
              </c:ext>
            </c:extLst>
          </c:dPt>
          <c:dPt>
            <c:idx val="7"/>
            <c:bubble3D val="0"/>
            <c:spPr>
              <a:solidFill>
                <a:srgbClr val="FFFF00"/>
              </a:solidFill>
              <a:ln w="19050">
                <a:solidFill>
                  <a:schemeClr val="lt1"/>
                </a:solidFill>
              </a:ln>
              <a:effectLst/>
            </c:spPr>
            <c:extLst>
              <c:ext xmlns:c16="http://schemas.microsoft.com/office/drawing/2014/chart" uri="{C3380CC4-5D6E-409C-BE32-E72D297353CC}">
                <c16:uniqueId val="{0000000F-3B1F-4570-B0CF-94B018BC34C5}"/>
              </c:ext>
            </c:extLst>
          </c:dPt>
          <c:dPt>
            <c:idx val="8"/>
            <c:bubble3D val="0"/>
            <c:spPr>
              <a:solidFill>
                <a:srgbClr val="FF66FF"/>
              </a:solidFill>
              <a:ln w="19050">
                <a:solidFill>
                  <a:schemeClr val="lt1"/>
                </a:solidFill>
              </a:ln>
              <a:effectLst/>
            </c:spPr>
            <c:extLst>
              <c:ext xmlns:c16="http://schemas.microsoft.com/office/drawing/2014/chart" uri="{C3380CC4-5D6E-409C-BE32-E72D297353CC}">
                <c16:uniqueId val="{00000011-3B1F-4570-B0CF-94B018BC34C5}"/>
              </c:ext>
            </c:extLst>
          </c:dPt>
          <c:cat>
            <c:strRef>
              <c:f>'Profit and Loss by Month'!$EF$75:$EF$83</c:f>
              <c:strCache>
                <c:ptCount val="9"/>
                <c:pt idx="0">
                  <c:v>Ministry Services</c:v>
                </c:pt>
                <c:pt idx="1">
                  <c:v>CCCVAT City</c:v>
                </c:pt>
                <c:pt idx="2">
                  <c:v>Church Support</c:v>
                </c:pt>
                <c:pt idx="3">
                  <c:v>Conferences</c:v>
                </c:pt>
                <c:pt idx="4">
                  <c:v>Emerging Leaders Program</c:v>
                </c:pt>
                <c:pt idx="5">
                  <c:v>Eleven88 Dance</c:v>
                </c:pt>
                <c:pt idx="6">
                  <c:v>GloLead Ministries</c:v>
                </c:pt>
                <c:pt idx="7">
                  <c:v>Grants to Churches</c:v>
                </c:pt>
                <c:pt idx="8">
                  <c:v>Ministry Support</c:v>
                </c:pt>
              </c:strCache>
            </c:strRef>
          </c:cat>
          <c:val>
            <c:numRef>
              <c:f>'Profit and Loss by Month'!$EG$75:$EG$83</c:f>
              <c:numCache>
                <c:formatCode>_-"$"* #,##0_-;\-"$"* #,##0_-;_-"$"* "-"??_-;_-@_-</c:formatCode>
                <c:ptCount val="9"/>
                <c:pt idx="0">
                  <c:v>4775665.2200000007</c:v>
                </c:pt>
                <c:pt idx="1">
                  <c:v>36015.800000000003</c:v>
                </c:pt>
                <c:pt idx="2">
                  <c:v>692636.8600000001</c:v>
                </c:pt>
                <c:pt idx="3">
                  <c:v>273507.19</c:v>
                </c:pt>
                <c:pt idx="4">
                  <c:v>211702.74000000005</c:v>
                </c:pt>
                <c:pt idx="5">
                  <c:v>41167.359999999993</c:v>
                </c:pt>
                <c:pt idx="6">
                  <c:v>261783.48000000004</c:v>
                </c:pt>
                <c:pt idx="7">
                  <c:v>3232032.6400000006</c:v>
                </c:pt>
                <c:pt idx="8">
                  <c:v>1318294.48</c:v>
                </c:pt>
              </c:numCache>
            </c:numRef>
          </c:val>
          <c:extLst>
            <c:ext xmlns:c16="http://schemas.microsoft.com/office/drawing/2014/chart" uri="{C3380CC4-5D6E-409C-BE32-E72D297353CC}">
              <c16:uniqueId val="{00000012-3B1F-4570-B0CF-94B018BC34C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BD1B367B-6AA5-4DC8-8099-1D7005467436}" type="datetimeFigureOut">
              <a:rPr lang="en-AU" smtClean="0"/>
              <a:t>20/07/2022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86EEBE0-87C2-4E22-A7E7-8A6641E802BA}" type="slidenum">
              <a:rPr lang="en-AU" smtClean="0"/>
              <a:t>‹#›</a:t>
            </a:fld>
            <a:endParaRPr lang="en-AU"/>
          </a:p>
        </p:txBody>
      </p:sp>
    </p:spTree>
    <p:extLst>
      <p:ext uri="{BB962C8B-B14F-4D97-AF65-F5344CB8AC3E}">
        <p14:creationId xmlns:p14="http://schemas.microsoft.com/office/powerpoint/2010/main" val="1799027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BD1B367B-6AA5-4DC8-8099-1D7005467436}" type="datetimeFigureOut">
              <a:rPr lang="en-AU" smtClean="0"/>
              <a:t>20/07/2022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86EEBE0-87C2-4E22-A7E7-8A6641E802BA}" type="slidenum">
              <a:rPr lang="en-AU" smtClean="0"/>
              <a:t>‹#›</a:t>
            </a:fld>
            <a:endParaRPr lang="en-AU"/>
          </a:p>
        </p:txBody>
      </p:sp>
    </p:spTree>
    <p:extLst>
      <p:ext uri="{BB962C8B-B14F-4D97-AF65-F5344CB8AC3E}">
        <p14:creationId xmlns:p14="http://schemas.microsoft.com/office/powerpoint/2010/main" val="2870830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BD1B367B-6AA5-4DC8-8099-1D7005467436}" type="datetimeFigureOut">
              <a:rPr lang="en-AU" smtClean="0"/>
              <a:t>20/07/2022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86EEBE0-87C2-4E22-A7E7-8A6641E802BA}" type="slidenum">
              <a:rPr lang="en-AU" smtClean="0"/>
              <a:t>‹#›</a:t>
            </a:fld>
            <a:endParaRPr lang="en-AU"/>
          </a:p>
        </p:txBody>
      </p:sp>
    </p:spTree>
    <p:extLst>
      <p:ext uri="{BB962C8B-B14F-4D97-AF65-F5344CB8AC3E}">
        <p14:creationId xmlns:p14="http://schemas.microsoft.com/office/powerpoint/2010/main" val="2852321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BD1B367B-6AA5-4DC8-8099-1D7005467436}" type="datetimeFigureOut">
              <a:rPr lang="en-AU" smtClean="0"/>
              <a:t>20/07/2022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86EEBE0-87C2-4E22-A7E7-8A6641E802BA}" type="slidenum">
              <a:rPr lang="en-AU" smtClean="0"/>
              <a:t>‹#›</a:t>
            </a:fld>
            <a:endParaRPr lang="en-AU"/>
          </a:p>
        </p:txBody>
      </p:sp>
    </p:spTree>
    <p:extLst>
      <p:ext uri="{BB962C8B-B14F-4D97-AF65-F5344CB8AC3E}">
        <p14:creationId xmlns:p14="http://schemas.microsoft.com/office/powerpoint/2010/main" val="2241096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D1B367B-6AA5-4DC8-8099-1D7005467436}" type="datetimeFigureOut">
              <a:rPr lang="en-AU" smtClean="0"/>
              <a:t>20/07/2022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86EEBE0-87C2-4E22-A7E7-8A6641E802BA}" type="slidenum">
              <a:rPr lang="en-AU" smtClean="0"/>
              <a:t>‹#›</a:t>
            </a:fld>
            <a:endParaRPr lang="en-AU"/>
          </a:p>
        </p:txBody>
      </p:sp>
    </p:spTree>
    <p:extLst>
      <p:ext uri="{BB962C8B-B14F-4D97-AF65-F5344CB8AC3E}">
        <p14:creationId xmlns:p14="http://schemas.microsoft.com/office/powerpoint/2010/main" val="1287433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BD1B367B-6AA5-4DC8-8099-1D7005467436}" type="datetimeFigureOut">
              <a:rPr lang="en-AU" smtClean="0"/>
              <a:t>20/07/2022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86EEBE0-87C2-4E22-A7E7-8A6641E802BA}" type="slidenum">
              <a:rPr lang="en-AU" smtClean="0"/>
              <a:t>‹#›</a:t>
            </a:fld>
            <a:endParaRPr lang="en-AU"/>
          </a:p>
        </p:txBody>
      </p:sp>
    </p:spTree>
    <p:extLst>
      <p:ext uri="{BB962C8B-B14F-4D97-AF65-F5344CB8AC3E}">
        <p14:creationId xmlns:p14="http://schemas.microsoft.com/office/powerpoint/2010/main" val="4003072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BD1B367B-6AA5-4DC8-8099-1D7005467436}" type="datetimeFigureOut">
              <a:rPr lang="en-AU" smtClean="0"/>
              <a:t>20/07/2022</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486EEBE0-87C2-4E22-A7E7-8A6641E802BA}" type="slidenum">
              <a:rPr lang="en-AU" smtClean="0"/>
              <a:t>‹#›</a:t>
            </a:fld>
            <a:endParaRPr lang="en-AU"/>
          </a:p>
        </p:txBody>
      </p:sp>
    </p:spTree>
    <p:extLst>
      <p:ext uri="{BB962C8B-B14F-4D97-AF65-F5344CB8AC3E}">
        <p14:creationId xmlns:p14="http://schemas.microsoft.com/office/powerpoint/2010/main" val="1627063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BD1B367B-6AA5-4DC8-8099-1D7005467436}" type="datetimeFigureOut">
              <a:rPr lang="en-AU" smtClean="0"/>
              <a:t>20/07/2022</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486EEBE0-87C2-4E22-A7E7-8A6641E802BA}" type="slidenum">
              <a:rPr lang="en-AU" smtClean="0"/>
              <a:t>‹#›</a:t>
            </a:fld>
            <a:endParaRPr lang="en-AU"/>
          </a:p>
        </p:txBody>
      </p:sp>
    </p:spTree>
    <p:extLst>
      <p:ext uri="{BB962C8B-B14F-4D97-AF65-F5344CB8AC3E}">
        <p14:creationId xmlns:p14="http://schemas.microsoft.com/office/powerpoint/2010/main" val="3827328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1B367B-6AA5-4DC8-8099-1D7005467436}" type="datetimeFigureOut">
              <a:rPr lang="en-AU" smtClean="0"/>
              <a:t>20/07/2022</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486EEBE0-87C2-4E22-A7E7-8A6641E802BA}" type="slidenum">
              <a:rPr lang="en-AU" smtClean="0"/>
              <a:t>‹#›</a:t>
            </a:fld>
            <a:endParaRPr lang="en-AU"/>
          </a:p>
        </p:txBody>
      </p:sp>
    </p:spTree>
    <p:extLst>
      <p:ext uri="{BB962C8B-B14F-4D97-AF65-F5344CB8AC3E}">
        <p14:creationId xmlns:p14="http://schemas.microsoft.com/office/powerpoint/2010/main" val="1179702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D1B367B-6AA5-4DC8-8099-1D7005467436}" type="datetimeFigureOut">
              <a:rPr lang="en-AU" smtClean="0"/>
              <a:t>20/07/2022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86EEBE0-87C2-4E22-A7E7-8A6641E802BA}" type="slidenum">
              <a:rPr lang="en-AU" smtClean="0"/>
              <a:t>‹#›</a:t>
            </a:fld>
            <a:endParaRPr lang="en-AU"/>
          </a:p>
        </p:txBody>
      </p:sp>
    </p:spTree>
    <p:extLst>
      <p:ext uri="{BB962C8B-B14F-4D97-AF65-F5344CB8AC3E}">
        <p14:creationId xmlns:p14="http://schemas.microsoft.com/office/powerpoint/2010/main" val="216180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D1B367B-6AA5-4DC8-8099-1D7005467436}" type="datetimeFigureOut">
              <a:rPr lang="en-AU" smtClean="0"/>
              <a:t>20/07/2022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86EEBE0-87C2-4E22-A7E7-8A6641E802BA}" type="slidenum">
              <a:rPr lang="en-AU" smtClean="0"/>
              <a:t>‹#›</a:t>
            </a:fld>
            <a:endParaRPr lang="en-AU"/>
          </a:p>
        </p:txBody>
      </p:sp>
    </p:spTree>
    <p:extLst>
      <p:ext uri="{BB962C8B-B14F-4D97-AF65-F5344CB8AC3E}">
        <p14:creationId xmlns:p14="http://schemas.microsoft.com/office/powerpoint/2010/main" val="134942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1B367B-6AA5-4DC8-8099-1D7005467436}" type="datetimeFigureOut">
              <a:rPr lang="en-AU" smtClean="0"/>
              <a:t>20/07/2022</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6EEBE0-87C2-4E22-A7E7-8A6641E802BA}" type="slidenum">
              <a:rPr lang="en-AU" smtClean="0"/>
              <a:t>‹#›</a:t>
            </a:fld>
            <a:endParaRPr lang="en-AU"/>
          </a:p>
        </p:txBody>
      </p:sp>
    </p:spTree>
    <p:extLst>
      <p:ext uri="{BB962C8B-B14F-4D97-AF65-F5344CB8AC3E}">
        <p14:creationId xmlns:p14="http://schemas.microsoft.com/office/powerpoint/2010/main" val="3426440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chart" Target="../charts/chart6.xml"/><Relationship Id="rId5" Type="http://schemas.openxmlformats.org/officeDocument/2006/relationships/chart" Target="../charts/chart5.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chart" Target="../charts/chart8.xml"/><Relationship Id="rId5" Type="http://schemas.openxmlformats.org/officeDocument/2006/relationships/chart" Target="../charts/chart7.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2.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3.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g"/><Relationship Id="rId3" Type="http://schemas.openxmlformats.org/officeDocument/2006/relationships/image" Target="../media/image4.png"/><Relationship Id="rId7" Type="http://schemas.openxmlformats.org/officeDocument/2006/relationships/image" Target="../media/image16.jpg"/><Relationship Id="rId12" Type="http://schemas.openxmlformats.org/officeDocument/2006/relationships/image" Target="../media/image21.jp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5.jpg"/><Relationship Id="rId11" Type="http://schemas.openxmlformats.org/officeDocument/2006/relationships/image" Target="../media/image20.jpg"/><Relationship Id="rId5" Type="http://schemas.openxmlformats.org/officeDocument/2006/relationships/image" Target="../media/image14.jpeg"/><Relationship Id="rId10" Type="http://schemas.openxmlformats.org/officeDocument/2006/relationships/image" Target="../media/image19.jpeg"/><Relationship Id="rId4" Type="http://schemas.microsoft.com/office/2007/relationships/hdphoto" Target="../media/hdphoto1.wdp"/><Relationship Id="rId9"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3.jpe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4.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5.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7.jpg"/><Relationship Id="rId5" Type="http://schemas.openxmlformats.org/officeDocument/2006/relationships/image" Target="../media/image26.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png"/><Relationship Id="rId3" Type="http://schemas.openxmlformats.org/officeDocument/2006/relationships/image" Target="../media/image4.png"/><Relationship Id="rId7" Type="http://schemas.openxmlformats.org/officeDocument/2006/relationships/image" Target="../media/image32.jpg"/><Relationship Id="rId12"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g"/><Relationship Id="rId10" Type="http://schemas.openxmlformats.org/officeDocument/2006/relationships/image" Target="../media/image35.jpeg"/><Relationship Id="rId4" Type="http://schemas.microsoft.com/office/2007/relationships/hdphoto" Target="../media/hdphoto1.wdp"/><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emf"/><Relationship Id="rId5" Type="http://schemas.openxmlformats.org/officeDocument/2006/relationships/chart" Target="../charts/chart1.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emf"/><Relationship Id="rId5" Type="http://schemas.openxmlformats.org/officeDocument/2006/relationships/chart" Target="../charts/char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emf"/><Relationship Id="rId5" Type="http://schemas.openxmlformats.org/officeDocument/2006/relationships/chart" Target="../charts/chart3.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9.emf"/><Relationship Id="rId5" Type="http://schemas.openxmlformats.org/officeDocument/2006/relationships/chart" Target="../charts/chart4.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hord 6"/>
          <p:cNvSpPr>
            <a:spLocks noChangeAspect="1"/>
          </p:cNvSpPr>
          <p:nvPr/>
        </p:nvSpPr>
        <p:spPr>
          <a:xfrm>
            <a:off x="1402476" y="513184"/>
            <a:ext cx="7069720" cy="6400800"/>
          </a:xfrm>
          <a:prstGeom prst="chord">
            <a:avLst>
              <a:gd name="adj1" fmla="val 4707987"/>
              <a:gd name="adj2" fmla="val 16881791"/>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p:cNvSpPr/>
          <p:nvPr/>
        </p:nvSpPr>
        <p:spPr>
          <a:xfrm>
            <a:off x="4796444" y="513184"/>
            <a:ext cx="7395556" cy="63448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a:extLst>
              <a:ext uri="{FF2B5EF4-FFF2-40B4-BE49-F238E27FC236}">
                <a16:creationId xmlns:a16="http://schemas.microsoft.com/office/drawing/2014/main" id="{4AEDCA07-E1AF-1018-7C5A-0C3EA1435D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3174" y="834417"/>
            <a:ext cx="6241084" cy="5760000"/>
          </a:xfrm>
          <a:prstGeom prst="ellipse">
            <a:avLst/>
          </a:prstGeom>
          <a:ln>
            <a:noFill/>
          </a:ln>
          <a:effectLst>
            <a:softEdge rad="11250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8034" y="1880753"/>
            <a:ext cx="7032376" cy="2980360"/>
          </a:xfrm>
          <a:prstGeom prst="rect">
            <a:avLst/>
          </a:prstGeom>
        </p:spPr>
      </p:pic>
      <p:sp>
        <p:nvSpPr>
          <p:cNvPr id="8" name="Rectangle 7">
            <a:extLst>
              <a:ext uri="{FF2B5EF4-FFF2-40B4-BE49-F238E27FC236}">
                <a16:creationId xmlns:a16="http://schemas.microsoft.com/office/drawing/2014/main" id="{74BC9941-5A90-8A07-278B-888D49059CB7}"/>
              </a:ext>
            </a:extLst>
          </p:cNvPr>
          <p:cNvSpPr/>
          <p:nvPr/>
        </p:nvSpPr>
        <p:spPr>
          <a:xfrm>
            <a:off x="6478438" y="4942935"/>
            <a:ext cx="6323162" cy="1569660"/>
          </a:xfrm>
          <a:prstGeom prst="rect">
            <a:avLst/>
          </a:prstGeom>
          <a:noFill/>
          <a:ln>
            <a:noFill/>
          </a:ln>
        </p:spPr>
        <p:txBody>
          <a:bodyPr wrap="square" lIns="91440" tIns="45720" rIns="91440" bIns="45720">
            <a:spAutoFit/>
          </a:bodyPr>
          <a:lstStyle/>
          <a:p>
            <a:pPr algn="ctr"/>
            <a:r>
              <a:rPr lang="en-US" sz="9600" b="1" cap="none" spc="0" dirty="0">
                <a:ln w="10160">
                  <a:noFill/>
                  <a:prstDash val="solid"/>
                </a:ln>
                <a:solidFill>
                  <a:srgbClr val="00B050"/>
                </a:solidFill>
                <a:latin typeface="Impact" panose="020B0806030902050204" pitchFamily="34" charset="0"/>
              </a:rPr>
              <a:t>2021</a:t>
            </a:r>
            <a:r>
              <a:rPr lang="en-US" sz="9600" b="1" cap="none" spc="0" dirty="0">
                <a:ln w="10160">
                  <a:noFill/>
                  <a:prstDash val="solid"/>
                </a:ln>
                <a:solidFill>
                  <a:srgbClr val="FFFFFF"/>
                </a:solidFill>
                <a:latin typeface="Impact" panose="020B0806030902050204" pitchFamily="34" charset="0"/>
              </a:rPr>
              <a:t> </a:t>
            </a:r>
            <a:r>
              <a:rPr lang="en-US" sz="9600" b="1" dirty="0">
                <a:ln w="10160">
                  <a:noFill/>
                  <a:prstDash val="solid"/>
                </a:ln>
                <a:solidFill>
                  <a:srgbClr val="002060"/>
                </a:solidFill>
                <a:latin typeface="Impact" panose="020B0806030902050204" pitchFamily="34" charset="0"/>
              </a:rPr>
              <a:t>AGM</a:t>
            </a:r>
            <a:endParaRPr lang="en-US" sz="9600" b="1" cap="none" spc="0" dirty="0">
              <a:ln w="10160">
                <a:noFill/>
                <a:prstDash val="solid"/>
              </a:ln>
              <a:solidFill>
                <a:srgbClr val="002060"/>
              </a:solidFill>
              <a:latin typeface="Impact" panose="020B0806030902050204" pitchFamily="34" charset="0"/>
            </a:endParaRPr>
          </a:p>
        </p:txBody>
      </p:sp>
    </p:spTree>
    <p:extLst>
      <p:ext uri="{BB962C8B-B14F-4D97-AF65-F5344CB8AC3E}">
        <p14:creationId xmlns:p14="http://schemas.microsoft.com/office/powerpoint/2010/main" val="4074258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hord 6"/>
          <p:cNvSpPr>
            <a:spLocks noChangeAspect="1"/>
          </p:cNvSpPr>
          <p:nvPr/>
        </p:nvSpPr>
        <p:spPr>
          <a:xfrm>
            <a:off x="1402476" y="513184"/>
            <a:ext cx="7069720" cy="6400800"/>
          </a:xfrm>
          <a:prstGeom prst="chord">
            <a:avLst>
              <a:gd name="adj1" fmla="val 4707987"/>
              <a:gd name="adj2" fmla="val 16881791"/>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p:cNvSpPr/>
          <p:nvPr/>
        </p:nvSpPr>
        <p:spPr>
          <a:xfrm>
            <a:off x="4895850" y="513184"/>
            <a:ext cx="7296150" cy="63448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p:nvSpPr>
        <p:spPr>
          <a:xfrm>
            <a:off x="4673600" y="518157"/>
            <a:ext cx="7435850" cy="923330"/>
          </a:xfrm>
          <a:prstGeom prst="rect">
            <a:avLst/>
          </a:prstGeom>
          <a:noFill/>
          <a:ln>
            <a:noFill/>
          </a:ln>
        </p:spPr>
        <p:txBody>
          <a:bodyPr wrap="square" lIns="91440" tIns="45720" rIns="91440" bIns="45720">
            <a:spAutoFit/>
          </a:bodyPr>
          <a:lstStyle/>
          <a:p>
            <a:pPr algn="r"/>
            <a:r>
              <a:rPr lang="en-US" sz="5400" b="1" dirty="0">
                <a:ln w="10160">
                  <a:noFill/>
                  <a:prstDash val="solid"/>
                </a:ln>
                <a:solidFill>
                  <a:srgbClr val="00B050"/>
                </a:solidFill>
                <a:latin typeface="Impact" panose="020B0806030902050204" pitchFamily="34" charset="0"/>
              </a:rPr>
              <a:t>	</a:t>
            </a:r>
            <a:r>
              <a:rPr lang="en-US" sz="5400" b="1" cap="none" spc="0" dirty="0">
                <a:ln w="10160">
                  <a:noFill/>
                  <a:prstDash val="solid"/>
                </a:ln>
                <a:solidFill>
                  <a:schemeClr val="bg1">
                    <a:lumMod val="65000"/>
                  </a:schemeClr>
                </a:solidFill>
                <a:latin typeface="Impact" panose="020B0806030902050204" pitchFamily="34" charset="0"/>
              </a:rPr>
              <a:t>CCCVaT</a:t>
            </a:r>
            <a:r>
              <a:rPr lang="en-US" sz="5400" b="1" cap="none" spc="0" dirty="0">
                <a:ln w="10160">
                  <a:noFill/>
                  <a:prstDash val="solid"/>
                </a:ln>
                <a:solidFill>
                  <a:srgbClr val="002060"/>
                </a:solidFill>
                <a:latin typeface="Impact" panose="020B0806030902050204" pitchFamily="34" charset="0"/>
              </a:rPr>
              <a:t> </a:t>
            </a:r>
            <a:r>
              <a:rPr lang="en-US" sz="5400" b="1" dirty="0">
                <a:ln w="10160">
                  <a:noFill/>
                  <a:prstDash val="solid"/>
                </a:ln>
                <a:solidFill>
                  <a:srgbClr val="002060"/>
                </a:solidFill>
                <a:latin typeface="Impact" panose="020B0806030902050204" pitchFamily="34" charset="0"/>
              </a:rPr>
              <a:t>Support</a:t>
            </a:r>
            <a:endParaRPr lang="en-US" sz="5400" b="1" cap="none" spc="0" dirty="0">
              <a:ln w="10160">
                <a:noFill/>
                <a:prstDash val="solid"/>
              </a:ln>
              <a:solidFill>
                <a:srgbClr val="002060"/>
              </a:solidFill>
              <a:latin typeface="Impact" panose="020B0806030902050204" pitchFamily="34" charset="0"/>
            </a:endParaRPr>
          </a:p>
        </p:txBody>
      </p:sp>
      <p:pic>
        <p:nvPicPr>
          <p:cNvPr id="8" name="Picture 7"/>
          <p:cNvPicPr>
            <a:picLocks noChangeAspect="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96050" y="6060429"/>
            <a:ext cx="2016685" cy="612000"/>
          </a:xfrm>
          <a:prstGeom prst="rect">
            <a:avLst/>
          </a:prstGeom>
        </p:spPr>
      </p:pic>
      <p:graphicFrame>
        <p:nvGraphicFramePr>
          <p:cNvPr id="9" name="Chart 8"/>
          <p:cNvGraphicFramePr>
            <a:graphicFrameLocks noChangeAspect="1"/>
          </p:cNvGraphicFramePr>
          <p:nvPr>
            <p:extLst>
              <p:ext uri="{D42A27DB-BD31-4B8C-83A1-F6EECF244321}">
                <p14:modId xmlns:p14="http://schemas.microsoft.com/office/powerpoint/2010/main" val="1197948167"/>
              </p:ext>
            </p:extLst>
          </p:nvPr>
        </p:nvGraphicFramePr>
        <p:xfrm>
          <a:off x="1531355" y="833584"/>
          <a:ext cx="5760000" cy="576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p:cNvGraphicFramePr>
            <a:graphicFrameLocks noChangeAspect="1"/>
          </p:cNvGraphicFramePr>
          <p:nvPr>
            <p:extLst>
              <p:ext uri="{D42A27DB-BD31-4B8C-83A1-F6EECF244321}">
                <p14:modId xmlns:p14="http://schemas.microsoft.com/office/powerpoint/2010/main" val="2419922388"/>
              </p:ext>
            </p:extLst>
          </p:nvPr>
        </p:nvGraphicFramePr>
        <p:xfrm>
          <a:off x="1614760" y="837007"/>
          <a:ext cx="5796000" cy="5796000"/>
        </p:xfrm>
        <a:graphic>
          <a:graphicData uri="http://schemas.openxmlformats.org/drawingml/2006/chart">
            <c:chart xmlns:c="http://schemas.openxmlformats.org/drawingml/2006/chart" xmlns:r="http://schemas.openxmlformats.org/officeDocument/2006/relationships" r:id="rId6"/>
          </a:graphicData>
        </a:graphic>
      </p:graphicFrame>
      <p:pic>
        <p:nvPicPr>
          <p:cNvPr id="5" name="Picture 4"/>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a:xfrm>
            <a:off x="1706007" y="926257"/>
            <a:ext cx="5760000" cy="5760000"/>
          </a:xfrm>
          <a:prstGeom prst="ellipse">
            <a:avLst/>
          </a:prstGeom>
          <a:ln>
            <a:noFill/>
          </a:ln>
          <a:effectLst>
            <a:softEdge rad="112500"/>
          </a:effectLst>
        </p:spPr>
      </p:pic>
      <p:sp>
        <p:nvSpPr>
          <p:cNvPr id="12" name="TextBox 11"/>
          <p:cNvSpPr txBox="1"/>
          <p:nvPr/>
        </p:nvSpPr>
        <p:spPr>
          <a:xfrm>
            <a:off x="7459032" y="1398812"/>
            <a:ext cx="4650418" cy="5181740"/>
          </a:xfrm>
          <a:prstGeom prst="rect">
            <a:avLst/>
          </a:prstGeom>
          <a:noFill/>
        </p:spPr>
        <p:txBody>
          <a:bodyPr wrap="square" rtlCol="0">
            <a:spAutoFit/>
          </a:bodyPr>
          <a:lstStyle/>
          <a:p>
            <a:pPr marL="285750" indent="-285750">
              <a:lnSpc>
                <a:spcPct val="140000"/>
              </a:lnSpc>
              <a:buFont typeface="Arial" panose="020B0604020202020204" pitchFamily="34" charset="0"/>
              <a:buChar char="•"/>
            </a:pPr>
            <a:r>
              <a:rPr lang="en-AU" sz="1400" b="1" dirty="0">
                <a:solidFill>
                  <a:srgbClr val="002060"/>
                </a:solidFill>
                <a:latin typeface="Verdana" panose="020B0604030504040204" pitchFamily="34" charset="0"/>
                <a:ea typeface="Verdana" panose="020B0604030504040204" pitchFamily="34" charset="0"/>
              </a:rPr>
              <a:t>CCLI Licences</a:t>
            </a:r>
          </a:p>
          <a:p>
            <a:pPr marL="742950" lvl="1" indent="-285750">
              <a:lnSpc>
                <a:spcPct val="140000"/>
              </a:lnSpc>
              <a:buFont typeface="Arial" panose="020B0604020202020204" pitchFamily="34" charset="0"/>
              <a:buChar char="•"/>
            </a:pPr>
            <a:r>
              <a:rPr lang="en-AU" sz="1400" dirty="0">
                <a:latin typeface="Verdana" panose="020B0604030504040204" pitchFamily="34" charset="0"/>
                <a:ea typeface="Verdana" panose="020B0604030504040204" pitchFamily="34" charset="0"/>
              </a:rPr>
              <a:t>Processed on behalf 40+ churches</a:t>
            </a:r>
          </a:p>
          <a:p>
            <a:pPr marL="742950" lvl="1" indent="-285750">
              <a:lnSpc>
                <a:spcPct val="140000"/>
              </a:lnSpc>
              <a:buFont typeface="Arial" panose="020B0604020202020204" pitchFamily="34" charset="0"/>
              <a:buChar char="•"/>
            </a:pPr>
            <a:r>
              <a:rPr lang="en-AU" sz="1400" dirty="0">
                <a:latin typeface="Verdana" panose="020B0604030504040204" pitchFamily="34" charset="0"/>
                <a:ea typeface="Verdana" panose="020B0604030504040204" pitchFamily="34" charset="0"/>
              </a:rPr>
              <a:t>Up to </a:t>
            </a:r>
            <a:r>
              <a:rPr lang="en-AU" sz="1400" b="1" dirty="0">
                <a:solidFill>
                  <a:srgbClr val="FFC000"/>
                </a:solidFill>
                <a:latin typeface="Verdana" panose="020B0604030504040204" pitchFamily="34" charset="0"/>
                <a:ea typeface="Verdana" panose="020B0604030504040204" pitchFamily="34" charset="0"/>
              </a:rPr>
              <a:t>20% off</a:t>
            </a:r>
            <a:endParaRPr lang="en-AU" sz="1400" dirty="0">
              <a:latin typeface="Verdana" panose="020B0604030504040204" pitchFamily="34" charset="0"/>
              <a:ea typeface="Verdana" panose="020B0604030504040204" pitchFamily="34" charset="0"/>
            </a:endParaRPr>
          </a:p>
          <a:p>
            <a:pPr marL="285750" lvl="0" indent="-285750">
              <a:lnSpc>
                <a:spcPct val="140000"/>
              </a:lnSpc>
              <a:buFont typeface="Arial" panose="020B0604020202020204" pitchFamily="34" charset="0"/>
              <a:buChar char="•"/>
            </a:pPr>
            <a:r>
              <a:rPr lang="en-AU" sz="1400" b="1" dirty="0">
                <a:solidFill>
                  <a:srgbClr val="002060"/>
                </a:solidFill>
                <a:latin typeface="Verdana" panose="020B0604030504040204" pitchFamily="34" charset="0"/>
                <a:ea typeface="Verdana" panose="020B0604030504040204" pitchFamily="34" charset="0"/>
              </a:rPr>
              <a:t>Child Safe Australia – SMO</a:t>
            </a:r>
          </a:p>
          <a:p>
            <a:pPr marL="742950" lvl="1" indent="-285750">
              <a:lnSpc>
                <a:spcPct val="140000"/>
              </a:lnSpc>
              <a:buFont typeface="Arial" panose="020B0604020202020204" pitchFamily="34" charset="0"/>
              <a:buChar char="•"/>
            </a:pPr>
            <a:r>
              <a:rPr lang="en-AU" sz="1400" dirty="0">
                <a:latin typeface="Verdana" panose="020B0604030504040204" pitchFamily="34" charset="0"/>
                <a:ea typeface="Verdana" panose="020B0604030504040204" pitchFamily="34" charset="0"/>
              </a:rPr>
              <a:t>30+ Churches using SMO.</a:t>
            </a:r>
          </a:p>
          <a:p>
            <a:pPr marL="742950" lvl="1" indent="-285750">
              <a:lnSpc>
                <a:spcPct val="140000"/>
              </a:lnSpc>
              <a:buFont typeface="Arial" panose="020B0604020202020204" pitchFamily="34" charset="0"/>
              <a:buChar char="•"/>
            </a:pPr>
            <a:r>
              <a:rPr lang="en-AU" sz="1400" b="1" dirty="0">
                <a:solidFill>
                  <a:srgbClr val="FFC000"/>
                </a:solidFill>
                <a:latin typeface="Verdana" panose="020B0604030504040204" pitchFamily="34" charset="0"/>
                <a:ea typeface="Verdana" panose="020B0604030504040204" pitchFamily="34" charset="0"/>
              </a:rPr>
              <a:t>FREE </a:t>
            </a:r>
            <a:r>
              <a:rPr lang="en-AU" sz="1400" dirty="0">
                <a:latin typeface="Verdana" panose="020B0604030504040204" pitchFamily="34" charset="0"/>
                <a:ea typeface="Verdana" panose="020B0604030504040204" pitchFamily="34" charset="0"/>
              </a:rPr>
              <a:t>for Member Churches</a:t>
            </a:r>
          </a:p>
          <a:p>
            <a:pPr marL="285750" indent="-285750">
              <a:lnSpc>
                <a:spcPct val="140000"/>
              </a:lnSpc>
              <a:buFont typeface="Arial" panose="020B0604020202020204" pitchFamily="34" charset="0"/>
              <a:buChar char="•"/>
            </a:pPr>
            <a:r>
              <a:rPr lang="en-AU" sz="1400" b="1" dirty="0">
                <a:solidFill>
                  <a:srgbClr val="002060"/>
                </a:solidFill>
                <a:latin typeface="Verdana" panose="020B0604030504040204" pitchFamily="34" charset="0"/>
                <a:ea typeface="Verdana" panose="020B0604030504040204" pitchFamily="34" charset="0"/>
              </a:rPr>
              <a:t>Crim Check – National Police Checks</a:t>
            </a:r>
          </a:p>
          <a:p>
            <a:pPr marL="285750" indent="-285750">
              <a:lnSpc>
                <a:spcPct val="140000"/>
              </a:lnSpc>
              <a:buFont typeface="Arial" panose="020B0604020202020204" pitchFamily="34" charset="0"/>
              <a:buChar char="•"/>
            </a:pPr>
            <a:r>
              <a:rPr lang="en-AU" sz="1400" b="1" dirty="0">
                <a:solidFill>
                  <a:srgbClr val="002060"/>
                </a:solidFill>
                <a:latin typeface="Verdana" panose="020B0604030504040204" pitchFamily="34" charset="0"/>
                <a:ea typeface="Verdana" panose="020B0604030504040204" pitchFamily="34" charset="0"/>
              </a:rPr>
              <a:t>Nominating Authority for Marriage Celebrants</a:t>
            </a:r>
          </a:p>
          <a:p>
            <a:pPr marL="742950" lvl="1" indent="-285750">
              <a:lnSpc>
                <a:spcPct val="140000"/>
              </a:lnSpc>
              <a:buFont typeface="Arial" panose="020B0604020202020204" pitchFamily="34" charset="0"/>
              <a:buChar char="•"/>
            </a:pPr>
            <a:r>
              <a:rPr lang="en-AU" sz="1400" dirty="0">
                <a:latin typeface="Verdana" panose="020B0604030504040204" pitchFamily="34" charset="0"/>
                <a:ea typeface="Verdana" panose="020B0604030504040204" pitchFamily="34" charset="0"/>
              </a:rPr>
              <a:t>50+ Current MC Licences.</a:t>
            </a:r>
          </a:p>
          <a:p>
            <a:pPr marL="285750" indent="-285750">
              <a:lnSpc>
                <a:spcPct val="140000"/>
              </a:lnSpc>
              <a:buFont typeface="Arial" panose="020B0604020202020204" pitchFamily="34" charset="0"/>
              <a:buChar char="•"/>
            </a:pPr>
            <a:r>
              <a:rPr lang="en-AU" sz="1400" b="1" dirty="0">
                <a:solidFill>
                  <a:srgbClr val="002060"/>
                </a:solidFill>
                <a:latin typeface="Verdana" panose="020B0604030504040204" pitchFamily="34" charset="0"/>
                <a:ea typeface="Verdana" panose="020B0604030504040204" pitchFamily="34" charset="0"/>
              </a:rPr>
              <a:t>MONIT - WHS Mobile App</a:t>
            </a:r>
          </a:p>
          <a:p>
            <a:pPr marL="742950" lvl="1" indent="-285750">
              <a:lnSpc>
                <a:spcPct val="140000"/>
              </a:lnSpc>
              <a:buFont typeface="Arial" panose="020B0604020202020204" pitchFamily="34" charset="0"/>
              <a:buChar char="•"/>
            </a:pPr>
            <a:r>
              <a:rPr lang="en-AU" sz="1400" dirty="0">
                <a:latin typeface="Verdana" panose="020B0604030504040204" pitchFamily="34" charset="0"/>
                <a:ea typeface="Verdana" panose="020B0604030504040204" pitchFamily="34" charset="0"/>
              </a:rPr>
              <a:t>20+ Churches using app.</a:t>
            </a:r>
          </a:p>
          <a:p>
            <a:pPr marL="742950" lvl="1" indent="-285750">
              <a:lnSpc>
                <a:spcPct val="140000"/>
              </a:lnSpc>
              <a:buFont typeface="Arial" panose="020B0604020202020204" pitchFamily="34" charset="0"/>
              <a:buChar char="•"/>
            </a:pPr>
            <a:r>
              <a:rPr lang="en-AU" sz="1400" b="1" dirty="0">
                <a:solidFill>
                  <a:srgbClr val="FFC000"/>
                </a:solidFill>
                <a:latin typeface="Verdana" panose="020B0604030504040204" pitchFamily="34" charset="0"/>
                <a:ea typeface="Verdana" panose="020B0604030504040204" pitchFamily="34" charset="0"/>
              </a:rPr>
              <a:t>FREE</a:t>
            </a:r>
            <a:r>
              <a:rPr lang="en-AU" sz="1400" b="1" dirty="0">
                <a:solidFill>
                  <a:srgbClr val="CC9900"/>
                </a:solidFill>
                <a:latin typeface="Verdana" panose="020B0604030504040204" pitchFamily="34" charset="0"/>
                <a:ea typeface="Verdana" panose="020B0604030504040204" pitchFamily="34" charset="0"/>
              </a:rPr>
              <a:t> </a:t>
            </a:r>
            <a:r>
              <a:rPr lang="en-AU" sz="1400" dirty="0">
                <a:latin typeface="Verdana" panose="020B0604030504040204" pitchFamily="34" charset="0"/>
                <a:ea typeface="Verdana" panose="020B0604030504040204" pitchFamily="34" charset="0"/>
              </a:rPr>
              <a:t>for Member Churches</a:t>
            </a:r>
          </a:p>
          <a:p>
            <a:pPr marL="285750" indent="-285750">
              <a:lnSpc>
                <a:spcPct val="140000"/>
              </a:lnSpc>
              <a:buFont typeface="Arial" panose="020B0604020202020204" pitchFamily="34" charset="0"/>
              <a:buChar char="•"/>
            </a:pPr>
            <a:r>
              <a:rPr lang="en-AU" sz="1400" b="1">
                <a:solidFill>
                  <a:srgbClr val="002060"/>
                </a:solidFill>
                <a:latin typeface="Verdana" panose="020B0604030504040204" pitchFamily="34" charset="0"/>
                <a:ea typeface="Verdana" panose="020B0604030504040204" pitchFamily="34" charset="0"/>
              </a:rPr>
              <a:t>QuickBooks</a:t>
            </a:r>
            <a:endParaRPr lang="en-AU" sz="1400" b="1" dirty="0">
              <a:solidFill>
                <a:srgbClr val="002060"/>
              </a:solidFill>
              <a:latin typeface="Verdana" panose="020B0604030504040204" pitchFamily="34" charset="0"/>
              <a:ea typeface="Verdana" panose="020B0604030504040204" pitchFamily="34" charset="0"/>
            </a:endParaRPr>
          </a:p>
          <a:p>
            <a:pPr marL="742950" lvl="1" indent="-285750">
              <a:lnSpc>
                <a:spcPct val="140000"/>
              </a:lnSpc>
              <a:buFont typeface="Arial" panose="020B0604020202020204" pitchFamily="34" charset="0"/>
              <a:buChar char="•"/>
            </a:pPr>
            <a:r>
              <a:rPr lang="en-AU" sz="1400" dirty="0">
                <a:latin typeface="Verdana" panose="020B0604030504040204" pitchFamily="34" charset="0"/>
                <a:ea typeface="Verdana" panose="020B0604030504040204" pitchFamily="34" charset="0"/>
              </a:rPr>
              <a:t>Reseller - </a:t>
            </a:r>
            <a:r>
              <a:rPr lang="en-AU" sz="1400" b="1" dirty="0">
                <a:solidFill>
                  <a:srgbClr val="FFC000"/>
                </a:solidFill>
                <a:latin typeface="Verdana" panose="020B0604030504040204" pitchFamily="34" charset="0"/>
                <a:ea typeface="Verdana" panose="020B0604030504040204" pitchFamily="34" charset="0"/>
              </a:rPr>
              <a:t>50% discount</a:t>
            </a:r>
            <a:endParaRPr lang="en-AU" sz="1400" dirty="0">
              <a:latin typeface="Verdana" panose="020B0604030504040204" pitchFamily="34" charset="0"/>
              <a:ea typeface="Verdana" panose="020B0604030504040204" pitchFamily="34" charset="0"/>
            </a:endParaRPr>
          </a:p>
          <a:p>
            <a:pPr marL="285750" indent="-285750">
              <a:lnSpc>
                <a:spcPct val="140000"/>
              </a:lnSpc>
              <a:buFont typeface="Arial" panose="020B0604020202020204" pitchFamily="34" charset="0"/>
              <a:buChar char="•"/>
            </a:pPr>
            <a:r>
              <a:rPr lang="en-AU" sz="1400" b="1" dirty="0">
                <a:solidFill>
                  <a:srgbClr val="002060"/>
                </a:solidFill>
                <a:latin typeface="Verdana" panose="020B0604030504040204" pitchFamily="34" charset="0"/>
                <a:ea typeface="Verdana" panose="020B0604030504040204" pitchFamily="34" charset="0"/>
              </a:rPr>
              <a:t>Accounting/Regulatory Services</a:t>
            </a:r>
          </a:p>
          <a:p>
            <a:pPr marL="742950" lvl="1" indent="-285750">
              <a:lnSpc>
                <a:spcPct val="140000"/>
              </a:lnSpc>
              <a:buFont typeface="Arial" panose="020B0604020202020204" pitchFamily="34" charset="0"/>
              <a:buChar char="•"/>
            </a:pPr>
            <a:r>
              <a:rPr lang="en-AU" sz="1400" dirty="0">
                <a:latin typeface="Verdana" panose="020B0604030504040204" pitchFamily="34" charset="0"/>
                <a:ea typeface="Verdana" panose="020B0604030504040204" pitchFamily="34" charset="0"/>
              </a:rPr>
              <a:t>10+ churches</a:t>
            </a:r>
          </a:p>
        </p:txBody>
      </p:sp>
    </p:spTree>
    <p:extLst>
      <p:ext uri="{BB962C8B-B14F-4D97-AF65-F5344CB8AC3E}">
        <p14:creationId xmlns:p14="http://schemas.microsoft.com/office/powerpoint/2010/main" val="3671825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hord 6"/>
          <p:cNvSpPr>
            <a:spLocks noChangeAspect="1"/>
          </p:cNvSpPr>
          <p:nvPr/>
        </p:nvSpPr>
        <p:spPr>
          <a:xfrm>
            <a:off x="1402476" y="513184"/>
            <a:ext cx="7069720" cy="6400800"/>
          </a:xfrm>
          <a:prstGeom prst="chord">
            <a:avLst>
              <a:gd name="adj1" fmla="val 4707987"/>
              <a:gd name="adj2" fmla="val 16881791"/>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p:cNvSpPr/>
          <p:nvPr/>
        </p:nvSpPr>
        <p:spPr>
          <a:xfrm>
            <a:off x="4895850" y="513184"/>
            <a:ext cx="7296150" cy="63448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p:nvSpPr>
        <p:spPr>
          <a:xfrm>
            <a:off x="4673600" y="518157"/>
            <a:ext cx="7435850" cy="923330"/>
          </a:xfrm>
          <a:prstGeom prst="rect">
            <a:avLst/>
          </a:prstGeom>
          <a:noFill/>
          <a:ln>
            <a:noFill/>
          </a:ln>
        </p:spPr>
        <p:txBody>
          <a:bodyPr wrap="square" lIns="91440" tIns="45720" rIns="91440" bIns="45720">
            <a:spAutoFit/>
          </a:bodyPr>
          <a:lstStyle/>
          <a:p>
            <a:pPr algn="r"/>
            <a:r>
              <a:rPr lang="en-US" sz="5400" b="1" dirty="0">
                <a:ln w="10160">
                  <a:noFill/>
                  <a:prstDash val="solid"/>
                </a:ln>
                <a:solidFill>
                  <a:srgbClr val="00B050"/>
                </a:solidFill>
                <a:latin typeface="Impact" panose="020B0806030902050204" pitchFamily="34" charset="0"/>
              </a:rPr>
              <a:t>	</a:t>
            </a:r>
            <a:r>
              <a:rPr lang="en-US" sz="5400" b="1" cap="none" spc="0" dirty="0">
                <a:ln w="10160">
                  <a:noFill/>
                  <a:prstDash val="solid"/>
                </a:ln>
                <a:solidFill>
                  <a:schemeClr val="bg1">
                    <a:lumMod val="65000"/>
                  </a:schemeClr>
                </a:solidFill>
                <a:latin typeface="Impact" panose="020B0806030902050204" pitchFamily="34" charset="0"/>
              </a:rPr>
              <a:t>CCCVaT</a:t>
            </a:r>
            <a:r>
              <a:rPr lang="en-US" sz="5400" b="1" cap="none" spc="0" dirty="0">
                <a:ln w="10160">
                  <a:noFill/>
                  <a:prstDash val="solid"/>
                </a:ln>
                <a:solidFill>
                  <a:srgbClr val="002060"/>
                </a:solidFill>
                <a:latin typeface="Impact" panose="020B0806030902050204" pitchFamily="34" charset="0"/>
              </a:rPr>
              <a:t> Resources</a:t>
            </a:r>
          </a:p>
        </p:txBody>
      </p:sp>
      <p:pic>
        <p:nvPicPr>
          <p:cNvPr id="8" name="Picture 7"/>
          <p:cNvPicPr>
            <a:picLocks noChangeAspect="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96050" y="6060429"/>
            <a:ext cx="2016685" cy="612000"/>
          </a:xfrm>
          <a:prstGeom prst="rect">
            <a:avLst/>
          </a:prstGeom>
        </p:spPr>
      </p:pic>
      <p:graphicFrame>
        <p:nvGraphicFramePr>
          <p:cNvPr id="9" name="Chart 8"/>
          <p:cNvGraphicFramePr>
            <a:graphicFrameLocks noChangeAspect="1"/>
          </p:cNvGraphicFramePr>
          <p:nvPr>
            <p:extLst>
              <p:ext uri="{D42A27DB-BD31-4B8C-83A1-F6EECF244321}">
                <p14:modId xmlns:p14="http://schemas.microsoft.com/office/powerpoint/2010/main" val="1197948167"/>
              </p:ext>
            </p:extLst>
          </p:nvPr>
        </p:nvGraphicFramePr>
        <p:xfrm>
          <a:off x="1531355" y="833584"/>
          <a:ext cx="5760000" cy="576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p:cNvGraphicFramePr>
            <a:graphicFrameLocks noChangeAspect="1"/>
          </p:cNvGraphicFramePr>
          <p:nvPr>
            <p:extLst>
              <p:ext uri="{D42A27DB-BD31-4B8C-83A1-F6EECF244321}">
                <p14:modId xmlns:p14="http://schemas.microsoft.com/office/powerpoint/2010/main" val="2419922388"/>
              </p:ext>
            </p:extLst>
          </p:nvPr>
        </p:nvGraphicFramePr>
        <p:xfrm>
          <a:off x="1614760" y="837007"/>
          <a:ext cx="5796000" cy="5796000"/>
        </p:xfrm>
        <a:graphic>
          <a:graphicData uri="http://schemas.openxmlformats.org/drawingml/2006/chart">
            <c:chart xmlns:c="http://schemas.openxmlformats.org/drawingml/2006/chart" xmlns:r="http://schemas.openxmlformats.org/officeDocument/2006/relationships" r:id="rId6"/>
          </a:graphicData>
        </a:graphic>
      </p:graphicFrame>
      <p:sp>
        <p:nvSpPr>
          <p:cNvPr id="12" name="TextBox 11"/>
          <p:cNvSpPr txBox="1"/>
          <p:nvPr/>
        </p:nvSpPr>
        <p:spPr>
          <a:xfrm>
            <a:off x="7422088" y="1357253"/>
            <a:ext cx="4650418" cy="5533823"/>
          </a:xfrm>
          <a:prstGeom prst="rect">
            <a:avLst/>
          </a:prstGeom>
          <a:noFill/>
        </p:spPr>
        <p:txBody>
          <a:bodyPr wrap="square" rtlCol="0">
            <a:spAutoFit/>
          </a:bodyPr>
          <a:lstStyle/>
          <a:p>
            <a:pPr marL="285750" indent="-285750">
              <a:lnSpc>
                <a:spcPct val="130000"/>
              </a:lnSpc>
              <a:buFont typeface="Arial" panose="020B0604020202020204" pitchFamily="34" charset="0"/>
              <a:buChar char="•"/>
            </a:pPr>
            <a:r>
              <a:rPr lang="en-AU" sz="1600" b="1" dirty="0">
                <a:latin typeface="Verdana" panose="020B0604030504040204" pitchFamily="34" charset="0"/>
                <a:ea typeface="Verdana" panose="020B0604030504040204" pitchFamily="34" charset="0"/>
              </a:rPr>
              <a:t>Beliefs, Guidelines and Policies</a:t>
            </a:r>
          </a:p>
          <a:p>
            <a:pPr marL="285750" indent="-285750">
              <a:lnSpc>
                <a:spcPct val="130000"/>
              </a:lnSpc>
              <a:buFont typeface="Arial" panose="020B0604020202020204" pitchFamily="34" charset="0"/>
              <a:buChar char="•"/>
            </a:pPr>
            <a:r>
              <a:rPr lang="en-AU" sz="1600" b="1" dirty="0">
                <a:latin typeface="Verdana" panose="020B0604030504040204" pitchFamily="34" charset="0"/>
                <a:ea typeface="Verdana" panose="020B0604030504040204" pitchFamily="34" charset="0"/>
              </a:rPr>
              <a:t>Calendar of Events</a:t>
            </a:r>
          </a:p>
          <a:p>
            <a:pPr marL="285750" indent="-285750">
              <a:lnSpc>
                <a:spcPct val="130000"/>
              </a:lnSpc>
              <a:buFont typeface="Arial" panose="020B0604020202020204" pitchFamily="34" charset="0"/>
              <a:buChar char="•"/>
            </a:pPr>
            <a:r>
              <a:rPr lang="en-AU" sz="1600" b="1" dirty="0">
                <a:latin typeface="Verdana" panose="020B0604030504040204" pitchFamily="34" charset="0"/>
                <a:ea typeface="Verdana" panose="020B0604030504040204" pitchFamily="34" charset="0"/>
              </a:rPr>
              <a:t>Christian Brethren Trust [CBT]</a:t>
            </a:r>
          </a:p>
          <a:p>
            <a:pPr marL="285750" indent="-285750">
              <a:lnSpc>
                <a:spcPct val="130000"/>
              </a:lnSpc>
              <a:buFont typeface="Arial" panose="020B0604020202020204" pitchFamily="34" charset="0"/>
              <a:buChar char="•"/>
            </a:pPr>
            <a:r>
              <a:rPr lang="en-AU" sz="1600" b="1" dirty="0">
                <a:latin typeface="Verdana" panose="020B0604030504040204" pitchFamily="34" charset="0"/>
                <a:ea typeface="Verdana" panose="020B0604030504040204" pitchFamily="34" charset="0"/>
              </a:rPr>
              <a:t>Christian Youth Camps [CYC]</a:t>
            </a:r>
          </a:p>
          <a:p>
            <a:pPr marL="285750" lvl="0" indent="-285750">
              <a:lnSpc>
                <a:spcPct val="130000"/>
              </a:lnSpc>
              <a:buFont typeface="Arial" panose="020B0604020202020204" pitchFamily="34" charset="0"/>
              <a:buChar char="•"/>
            </a:pPr>
            <a:r>
              <a:rPr lang="en-AU" sz="1600" b="1" dirty="0">
                <a:latin typeface="Verdana" panose="020B0604030504040204" pitchFamily="34" charset="0"/>
                <a:ea typeface="Verdana" panose="020B0604030504040204" pitchFamily="34" charset="0"/>
              </a:rPr>
              <a:t>Church Support - Practical</a:t>
            </a:r>
          </a:p>
          <a:p>
            <a:pPr marL="742950" lvl="1" indent="-285750">
              <a:lnSpc>
                <a:spcPct val="130000"/>
              </a:lnSpc>
              <a:buFont typeface="Arial" panose="020B0604020202020204" pitchFamily="34" charset="0"/>
              <a:buChar char="•"/>
            </a:pPr>
            <a:r>
              <a:rPr lang="en-AU" sz="1600" dirty="0">
                <a:latin typeface="Verdana" panose="020B0604030504040204" pitchFamily="34" charset="0"/>
                <a:ea typeface="Verdana" panose="020B0604030504040204" pitchFamily="34" charset="0"/>
              </a:rPr>
              <a:t>List of itinerate speakers</a:t>
            </a:r>
          </a:p>
          <a:p>
            <a:pPr marL="742950" lvl="1" indent="-285750">
              <a:lnSpc>
                <a:spcPct val="130000"/>
              </a:lnSpc>
              <a:buFont typeface="Arial" panose="020B0604020202020204" pitchFamily="34" charset="0"/>
              <a:buChar char="•"/>
            </a:pPr>
            <a:r>
              <a:rPr lang="en-AU" sz="1600" spc="-100" dirty="0">
                <a:latin typeface="Verdana" panose="020B0604030504040204" pitchFamily="34" charset="0"/>
                <a:ea typeface="Verdana" panose="020B0604030504040204" pitchFamily="34" charset="0"/>
              </a:rPr>
              <a:t>List of free to use in-house music vids</a:t>
            </a:r>
          </a:p>
          <a:p>
            <a:pPr marL="285750" indent="-285750">
              <a:lnSpc>
                <a:spcPct val="130000"/>
              </a:lnSpc>
              <a:buFont typeface="Arial" panose="020B0604020202020204" pitchFamily="34" charset="0"/>
              <a:buChar char="•"/>
            </a:pPr>
            <a:r>
              <a:rPr lang="en-AU" sz="1600" b="1" dirty="0">
                <a:latin typeface="Verdana" panose="020B0604030504040204" pitchFamily="34" charset="0"/>
                <a:ea typeface="Verdana" panose="020B0604030504040204" pitchFamily="34" charset="0"/>
              </a:rPr>
              <a:t>Directory of Churches – TAS/VIC</a:t>
            </a:r>
          </a:p>
          <a:p>
            <a:pPr marL="742950" lvl="1" indent="-285750">
              <a:lnSpc>
                <a:spcPct val="130000"/>
              </a:lnSpc>
              <a:buFont typeface="Arial" panose="020B0604020202020204" pitchFamily="34" charset="0"/>
              <a:buChar char="•"/>
            </a:pPr>
            <a:r>
              <a:rPr lang="en-AU" sz="1600" dirty="0">
                <a:latin typeface="Verdana" panose="020B0604030504040204" pitchFamily="34" charset="0"/>
                <a:ea typeface="Verdana" panose="020B0604030504040204" pitchFamily="34" charset="0"/>
              </a:rPr>
              <a:t>Including contact details</a:t>
            </a:r>
          </a:p>
          <a:p>
            <a:pPr marL="285750" indent="-285750">
              <a:lnSpc>
                <a:spcPct val="130000"/>
              </a:lnSpc>
              <a:buFont typeface="Arial" panose="020B0604020202020204" pitchFamily="34" charset="0"/>
              <a:buChar char="•"/>
            </a:pPr>
            <a:r>
              <a:rPr lang="en-AU" sz="1600" b="1" dirty="0">
                <a:latin typeface="Verdana" panose="020B0604030504040204" pitchFamily="34" charset="0"/>
                <a:ea typeface="Verdana" panose="020B0604030504040204" pitchFamily="34" charset="0"/>
              </a:rPr>
              <a:t>Directory of Christian Ministries</a:t>
            </a:r>
          </a:p>
          <a:p>
            <a:pPr marL="285750" indent="-285750">
              <a:lnSpc>
                <a:spcPct val="130000"/>
              </a:lnSpc>
              <a:buFont typeface="Arial" panose="020B0604020202020204" pitchFamily="34" charset="0"/>
              <a:buChar char="•"/>
            </a:pPr>
            <a:r>
              <a:rPr lang="en-AU" sz="1600" b="1" dirty="0">
                <a:latin typeface="Verdana" panose="020B0604030504040204" pitchFamily="34" charset="0"/>
                <a:ea typeface="Verdana" panose="020B0604030504040204" pitchFamily="34" charset="0"/>
              </a:rPr>
              <a:t>Eleven88 Dance Ministry</a:t>
            </a:r>
          </a:p>
          <a:p>
            <a:pPr marL="285750" indent="-285750">
              <a:lnSpc>
                <a:spcPct val="130000"/>
              </a:lnSpc>
              <a:buFont typeface="Arial" panose="020B0604020202020204" pitchFamily="34" charset="0"/>
              <a:buChar char="•"/>
            </a:pPr>
            <a:r>
              <a:rPr lang="en-AU" sz="1600" b="1" dirty="0">
                <a:latin typeface="Verdana" panose="020B0604030504040204" pitchFamily="34" charset="0"/>
                <a:ea typeface="Verdana" panose="020B0604030504040204" pitchFamily="34" charset="0"/>
              </a:rPr>
              <a:t>Emerging Leaders</a:t>
            </a:r>
          </a:p>
          <a:p>
            <a:pPr marL="285750" indent="-285750">
              <a:lnSpc>
                <a:spcPct val="130000"/>
              </a:lnSpc>
              <a:buFont typeface="Arial" panose="020B0604020202020204" pitchFamily="34" charset="0"/>
              <a:buChar char="•"/>
            </a:pPr>
            <a:r>
              <a:rPr lang="en-AU" sz="1600" b="1" dirty="0">
                <a:latin typeface="Verdana" panose="020B0604030504040204" pitchFamily="34" charset="0"/>
                <a:ea typeface="Verdana" panose="020B0604030504040204" pitchFamily="34" charset="0"/>
              </a:rPr>
              <a:t>GloLead Ministries – BOK, BOB</a:t>
            </a:r>
          </a:p>
          <a:p>
            <a:pPr marL="285750" indent="-285750">
              <a:lnSpc>
                <a:spcPct val="130000"/>
              </a:lnSpc>
              <a:buFont typeface="Arial" panose="020B0604020202020204" pitchFamily="34" charset="0"/>
              <a:buChar char="•"/>
            </a:pPr>
            <a:r>
              <a:rPr lang="en-AU" sz="1600" b="1" dirty="0">
                <a:latin typeface="Verdana" panose="020B0604030504040204" pitchFamily="34" charset="0"/>
                <a:ea typeface="Verdana" panose="020B0604030504040204" pitchFamily="34" charset="0"/>
              </a:rPr>
              <a:t>Grants – List, including app forms</a:t>
            </a:r>
          </a:p>
          <a:p>
            <a:pPr marL="285750" indent="-285750">
              <a:lnSpc>
                <a:spcPct val="130000"/>
              </a:lnSpc>
              <a:buFont typeface="Arial" panose="020B0604020202020204" pitchFamily="34" charset="0"/>
              <a:buChar char="•"/>
            </a:pPr>
            <a:r>
              <a:rPr lang="en-AU" sz="1600" b="1" dirty="0">
                <a:latin typeface="Verdana" panose="020B0604030504040204" pitchFamily="34" charset="0"/>
                <a:ea typeface="Verdana" panose="020B0604030504040204" pitchFamily="34" charset="0"/>
              </a:rPr>
              <a:t>Newsletters</a:t>
            </a:r>
          </a:p>
          <a:p>
            <a:pPr marL="285750" indent="-285750">
              <a:lnSpc>
                <a:spcPct val="130000"/>
              </a:lnSpc>
              <a:buFont typeface="Arial" panose="020B0604020202020204" pitchFamily="34" charset="0"/>
              <a:buChar char="•"/>
            </a:pPr>
            <a:r>
              <a:rPr lang="en-AU" sz="1600" b="1" dirty="0">
                <a:latin typeface="Verdana" panose="020B0604030504040204" pitchFamily="34" charset="0"/>
                <a:ea typeface="Verdana" panose="020B0604030504040204" pitchFamily="34" charset="0"/>
              </a:rPr>
              <a:t>Resources for Churches</a:t>
            </a:r>
          </a:p>
          <a:p>
            <a:pPr marL="285750" indent="-285750">
              <a:lnSpc>
                <a:spcPct val="130000"/>
              </a:lnSpc>
              <a:buFont typeface="Arial" panose="020B0604020202020204" pitchFamily="34" charset="0"/>
              <a:buChar char="•"/>
            </a:pPr>
            <a:r>
              <a:rPr lang="en-AU" sz="1600" b="1" dirty="0">
                <a:latin typeface="Verdana" panose="020B0604030504040204" pitchFamily="34" charset="0"/>
                <a:ea typeface="Verdana" panose="020B0604030504040204" pitchFamily="34" charset="0"/>
              </a:rPr>
              <a:t>Temcare</a:t>
            </a:r>
            <a:endParaRPr lang="en-AU" sz="1600" dirty="0">
              <a:latin typeface="Verdana" panose="020B0604030504040204" pitchFamily="34" charset="0"/>
              <a:ea typeface="Verdana" panose="020B0604030504040204" pitchFamily="34" charset="0"/>
            </a:endParaRPr>
          </a:p>
        </p:txBody>
      </p:sp>
      <p:pic>
        <p:nvPicPr>
          <p:cNvPr id="3" name="Picture 2"/>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1614760" y="833584"/>
            <a:ext cx="5760000" cy="5760000"/>
          </a:xfrm>
          <a:prstGeom prst="ellipse">
            <a:avLst/>
          </a:prstGeom>
          <a:ln>
            <a:noFill/>
          </a:ln>
          <a:effectLst>
            <a:softEdge rad="112500"/>
          </a:effectLst>
        </p:spPr>
      </p:pic>
    </p:spTree>
    <p:extLst>
      <p:ext uri="{BB962C8B-B14F-4D97-AF65-F5344CB8AC3E}">
        <p14:creationId xmlns:p14="http://schemas.microsoft.com/office/powerpoint/2010/main" val="1955194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hord 6"/>
          <p:cNvSpPr>
            <a:spLocks noChangeAspect="1"/>
          </p:cNvSpPr>
          <p:nvPr/>
        </p:nvSpPr>
        <p:spPr>
          <a:xfrm>
            <a:off x="1402476" y="513184"/>
            <a:ext cx="7069720" cy="6400800"/>
          </a:xfrm>
          <a:prstGeom prst="chord">
            <a:avLst>
              <a:gd name="adj1" fmla="val 4707987"/>
              <a:gd name="adj2" fmla="val 16881791"/>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p:cNvSpPr/>
          <p:nvPr/>
        </p:nvSpPr>
        <p:spPr>
          <a:xfrm>
            <a:off x="4895850" y="513184"/>
            <a:ext cx="7296150" cy="63448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p:nvSpPr>
        <p:spPr>
          <a:xfrm>
            <a:off x="5070764" y="518157"/>
            <a:ext cx="7038686" cy="2585323"/>
          </a:xfrm>
          <a:prstGeom prst="rect">
            <a:avLst/>
          </a:prstGeom>
          <a:noFill/>
          <a:ln>
            <a:noFill/>
          </a:ln>
        </p:spPr>
        <p:txBody>
          <a:bodyPr wrap="square" lIns="91440" tIns="45720" rIns="91440" bIns="45720">
            <a:spAutoFit/>
          </a:bodyPr>
          <a:lstStyle/>
          <a:p>
            <a:pPr algn="r"/>
            <a:r>
              <a:rPr lang="en-US" sz="5400" b="1" dirty="0">
                <a:ln w="10160">
                  <a:noFill/>
                  <a:prstDash val="solid"/>
                </a:ln>
                <a:solidFill>
                  <a:srgbClr val="00B050"/>
                </a:solidFill>
                <a:latin typeface="Impact" panose="020B0806030902050204" pitchFamily="34" charset="0"/>
              </a:rPr>
              <a:t>	</a:t>
            </a:r>
            <a:r>
              <a:rPr lang="en-US" sz="5400" b="1" cap="none" spc="0" dirty="0">
                <a:ln w="10160">
                  <a:noFill/>
                  <a:prstDash val="solid"/>
                </a:ln>
                <a:solidFill>
                  <a:schemeClr val="bg1">
                    <a:lumMod val="65000"/>
                  </a:schemeClr>
                </a:solidFill>
                <a:latin typeface="Impact" panose="020B0806030902050204" pitchFamily="34" charset="0"/>
              </a:rPr>
              <a:t>CCCVaT</a:t>
            </a:r>
            <a:r>
              <a:rPr lang="en-US" sz="5400" b="1" cap="none" spc="0" dirty="0">
                <a:ln w="10160">
                  <a:noFill/>
                  <a:prstDash val="solid"/>
                </a:ln>
                <a:solidFill>
                  <a:srgbClr val="002060"/>
                </a:solidFill>
                <a:latin typeface="Impact" panose="020B0806030902050204" pitchFamily="34" charset="0"/>
              </a:rPr>
              <a:t> Church Consultancy </a:t>
            </a:r>
          </a:p>
          <a:p>
            <a:pPr algn="r"/>
            <a:r>
              <a:rPr lang="en-US" sz="5400" b="1" cap="none" spc="0" dirty="0">
                <a:ln w="10160">
                  <a:noFill/>
                  <a:prstDash val="solid"/>
                </a:ln>
                <a:solidFill>
                  <a:srgbClr val="002060"/>
                </a:solidFill>
                <a:latin typeface="Impact" panose="020B0806030902050204" pitchFamily="34" charset="0"/>
              </a:rPr>
              <a:t>&amp; Support</a:t>
            </a:r>
          </a:p>
        </p:txBody>
      </p:sp>
      <p:pic>
        <p:nvPicPr>
          <p:cNvPr id="8" name="Picture 7"/>
          <p:cNvPicPr>
            <a:picLocks noChangeAspect="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96050" y="6060429"/>
            <a:ext cx="2016685" cy="612000"/>
          </a:xfrm>
          <a:prstGeom prst="rect">
            <a:avLst/>
          </a:prstGeom>
        </p:spPr>
      </p:pic>
      <p:sp>
        <p:nvSpPr>
          <p:cNvPr id="24" name="TextBox 23"/>
          <p:cNvSpPr txBox="1"/>
          <p:nvPr/>
        </p:nvSpPr>
        <p:spPr>
          <a:xfrm>
            <a:off x="7569943" y="3103480"/>
            <a:ext cx="4580782" cy="3102003"/>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GB" sz="1200" b="1" dirty="0">
                <a:solidFill>
                  <a:srgbClr val="002060"/>
                </a:solidFill>
                <a:latin typeface="Verdana" panose="020B0604030504040204" pitchFamily="34" charset="0"/>
                <a:ea typeface="Verdana" panose="020B0604030504040204" pitchFamily="34" charset="0"/>
              </a:rPr>
              <a:t>LEADERSHIP CONSULTATION</a:t>
            </a:r>
          </a:p>
          <a:p>
            <a:pPr marL="628650" lvl="1" indent="-171450">
              <a:lnSpc>
                <a:spcPct val="150000"/>
              </a:lnSpc>
              <a:buFont typeface="Arial" panose="020B0604020202020204" pitchFamily="34" charset="0"/>
              <a:buChar char="•"/>
            </a:pPr>
            <a:r>
              <a:rPr lang="en-GB" sz="1200" b="1" dirty="0">
                <a:solidFill>
                  <a:srgbClr val="42BD8E"/>
                </a:solidFill>
                <a:latin typeface="Verdana" panose="020B0604030504040204" pitchFamily="34" charset="0"/>
                <a:ea typeface="Verdana" panose="020B0604030504040204" pitchFamily="34" charset="0"/>
              </a:rPr>
              <a:t>Strategic Review and Planning</a:t>
            </a:r>
          </a:p>
          <a:p>
            <a:pPr marL="628650" lvl="1" indent="-171450">
              <a:lnSpc>
                <a:spcPct val="150000"/>
              </a:lnSpc>
              <a:buFont typeface="Arial" panose="020B0604020202020204" pitchFamily="34" charset="0"/>
              <a:buChar char="•"/>
            </a:pPr>
            <a:r>
              <a:rPr lang="en-GB" sz="1200" b="1" dirty="0">
                <a:solidFill>
                  <a:srgbClr val="42BD8E"/>
                </a:solidFill>
                <a:latin typeface="Verdana" panose="020B0604030504040204" pitchFamily="34" charset="0"/>
                <a:ea typeface="Verdana" panose="020B0604030504040204" pitchFamily="34" charset="0"/>
              </a:rPr>
              <a:t>Church Governance model</a:t>
            </a:r>
          </a:p>
          <a:p>
            <a:pPr marL="171450" indent="-171450">
              <a:lnSpc>
                <a:spcPct val="150000"/>
              </a:lnSpc>
              <a:buFont typeface="Arial" panose="020B0604020202020204" pitchFamily="34" charset="0"/>
              <a:buChar char="•"/>
            </a:pPr>
            <a:r>
              <a:rPr lang="en-GB" sz="1200" b="1" dirty="0">
                <a:solidFill>
                  <a:srgbClr val="002060"/>
                </a:solidFill>
                <a:latin typeface="Verdana" panose="020B0604030504040204" pitchFamily="34" charset="0"/>
                <a:ea typeface="Verdana" panose="020B0604030504040204" pitchFamily="34" charset="0"/>
              </a:rPr>
              <a:t>PASTOR COACHING &amp; MENTORING</a:t>
            </a:r>
          </a:p>
          <a:p>
            <a:pPr marL="171450" indent="-171450">
              <a:lnSpc>
                <a:spcPct val="150000"/>
              </a:lnSpc>
              <a:buFont typeface="Arial" panose="020B0604020202020204" pitchFamily="34" charset="0"/>
              <a:buChar char="•"/>
            </a:pPr>
            <a:r>
              <a:rPr lang="en-GB" sz="1200" b="1" dirty="0">
                <a:solidFill>
                  <a:srgbClr val="002060"/>
                </a:solidFill>
                <a:latin typeface="Verdana" panose="020B0604030504040204" pitchFamily="34" charset="0"/>
                <a:ea typeface="Verdana" panose="020B0604030504040204" pitchFamily="34" charset="0"/>
              </a:rPr>
              <a:t>COUNSELLING SERVICES</a:t>
            </a:r>
          </a:p>
          <a:p>
            <a:pPr marL="628650" lvl="1" indent="-171450">
              <a:lnSpc>
                <a:spcPct val="150000"/>
              </a:lnSpc>
              <a:buFont typeface="Arial" panose="020B0604020202020204" pitchFamily="34" charset="0"/>
              <a:buChar char="•"/>
            </a:pPr>
            <a:r>
              <a:rPr lang="en-GB" sz="1200" b="1" dirty="0">
                <a:solidFill>
                  <a:srgbClr val="42BD8E"/>
                </a:solidFill>
                <a:latin typeface="Verdana" panose="020B0604030504040204" pitchFamily="34" charset="0"/>
                <a:ea typeface="Verdana" panose="020B0604030504040204" pitchFamily="34" charset="0"/>
              </a:rPr>
              <a:t>Sponsored professional counselling </a:t>
            </a:r>
          </a:p>
          <a:p>
            <a:pPr marL="171450" indent="-171450">
              <a:lnSpc>
                <a:spcPct val="150000"/>
              </a:lnSpc>
              <a:buFont typeface="Arial" panose="020B0604020202020204" pitchFamily="34" charset="0"/>
              <a:buChar char="•"/>
            </a:pPr>
            <a:r>
              <a:rPr lang="en-GB" sz="1200" b="1" dirty="0">
                <a:solidFill>
                  <a:srgbClr val="002060"/>
                </a:solidFill>
                <a:latin typeface="Verdana" panose="020B0604030504040204" pitchFamily="34" charset="0"/>
                <a:ea typeface="Verdana" panose="020B0604030504040204" pitchFamily="34" charset="0"/>
              </a:rPr>
              <a:t>CHURCH REVITALISATION &amp; MULTIPLICATION</a:t>
            </a:r>
          </a:p>
          <a:p>
            <a:pPr marL="171450" indent="-171450">
              <a:lnSpc>
                <a:spcPct val="150000"/>
              </a:lnSpc>
              <a:buFont typeface="Arial" panose="020B0604020202020204" pitchFamily="34" charset="0"/>
              <a:buChar char="•"/>
            </a:pPr>
            <a:r>
              <a:rPr lang="en-GB" sz="1200" b="1" dirty="0">
                <a:solidFill>
                  <a:srgbClr val="002060"/>
                </a:solidFill>
                <a:latin typeface="Verdana" panose="020B0604030504040204" pitchFamily="34" charset="0"/>
                <a:ea typeface="Verdana" panose="020B0604030504040204" pitchFamily="34" charset="0"/>
              </a:rPr>
              <a:t>CHURCH HEALTH</a:t>
            </a:r>
          </a:p>
          <a:p>
            <a:pPr marL="628650" lvl="1" indent="-171450">
              <a:lnSpc>
                <a:spcPct val="150000"/>
              </a:lnSpc>
              <a:buFont typeface="Arial" panose="020B0604020202020204" pitchFamily="34" charset="0"/>
              <a:buChar char="•"/>
            </a:pPr>
            <a:r>
              <a:rPr lang="en-GB" sz="1200" b="1" dirty="0">
                <a:solidFill>
                  <a:srgbClr val="42BD8E"/>
                </a:solidFill>
                <a:latin typeface="Verdana" panose="020B0604030504040204" pitchFamily="34" charset="0"/>
                <a:ea typeface="Verdana" panose="020B0604030504040204" pitchFamily="34" charset="0"/>
              </a:rPr>
              <a:t>Church health model &amp; metrics </a:t>
            </a:r>
          </a:p>
          <a:p>
            <a:pPr marL="171450" indent="-171450">
              <a:lnSpc>
                <a:spcPct val="150000"/>
              </a:lnSpc>
              <a:buFont typeface="Arial" panose="020B0604020202020204" pitchFamily="34" charset="0"/>
              <a:buChar char="•"/>
            </a:pPr>
            <a:r>
              <a:rPr lang="en-GB" sz="1200" b="1" dirty="0">
                <a:solidFill>
                  <a:srgbClr val="002060"/>
                </a:solidFill>
                <a:latin typeface="Verdana" panose="020B0604030504040204" pitchFamily="34" charset="0"/>
                <a:ea typeface="Verdana" panose="020B0604030504040204" pitchFamily="34" charset="0"/>
              </a:rPr>
              <a:t>DEVELOPING, EQUIPPING &amp; MOBILISING LEADERS</a:t>
            </a:r>
          </a:p>
        </p:txBody>
      </p:sp>
      <p:pic>
        <p:nvPicPr>
          <p:cNvPr id="13" name="Picture 12" descr="A picture containing toy&#10;&#10;Description automatically generated">
            <a:extLst>
              <a:ext uri="{FF2B5EF4-FFF2-40B4-BE49-F238E27FC236}">
                <a16:creationId xmlns:a16="http://schemas.microsoft.com/office/drawing/2014/main" id="{65351FDB-772A-40BA-B8D1-4959CB65C7C8}"/>
              </a:ext>
            </a:extLst>
          </p:cNvPr>
          <p:cNvPicPr preferRelativeResize="0">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3500" y="805592"/>
            <a:ext cx="5725307" cy="5760000"/>
          </a:xfrm>
          <a:prstGeom prst="ellipse">
            <a:avLst/>
          </a:prstGeom>
          <a:ln>
            <a:noFill/>
          </a:ln>
          <a:effectLst>
            <a:softEdge rad="112500"/>
          </a:effectLst>
        </p:spPr>
      </p:pic>
    </p:spTree>
    <p:extLst>
      <p:ext uri="{BB962C8B-B14F-4D97-AF65-F5344CB8AC3E}">
        <p14:creationId xmlns:p14="http://schemas.microsoft.com/office/powerpoint/2010/main" val="1918612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hord 6"/>
          <p:cNvSpPr>
            <a:spLocks noChangeAspect="1"/>
          </p:cNvSpPr>
          <p:nvPr/>
        </p:nvSpPr>
        <p:spPr>
          <a:xfrm>
            <a:off x="1402476" y="513184"/>
            <a:ext cx="7069720" cy="6400800"/>
          </a:xfrm>
          <a:prstGeom prst="chord">
            <a:avLst>
              <a:gd name="adj1" fmla="val 4707987"/>
              <a:gd name="adj2" fmla="val 16881791"/>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p:cNvSpPr/>
          <p:nvPr/>
        </p:nvSpPr>
        <p:spPr>
          <a:xfrm>
            <a:off x="4895850" y="513184"/>
            <a:ext cx="7296150" cy="63448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p:nvSpPr>
        <p:spPr>
          <a:xfrm>
            <a:off x="5070764" y="518157"/>
            <a:ext cx="7038686" cy="2585323"/>
          </a:xfrm>
          <a:prstGeom prst="rect">
            <a:avLst/>
          </a:prstGeom>
          <a:noFill/>
          <a:ln>
            <a:noFill/>
          </a:ln>
        </p:spPr>
        <p:txBody>
          <a:bodyPr wrap="square" lIns="91440" tIns="45720" rIns="91440" bIns="45720">
            <a:spAutoFit/>
          </a:bodyPr>
          <a:lstStyle/>
          <a:p>
            <a:pPr algn="r"/>
            <a:r>
              <a:rPr lang="en-US" sz="5400" b="1" dirty="0">
                <a:ln w="10160">
                  <a:noFill/>
                  <a:prstDash val="solid"/>
                </a:ln>
                <a:solidFill>
                  <a:srgbClr val="00B050"/>
                </a:solidFill>
                <a:latin typeface="Impact" panose="020B0806030902050204" pitchFamily="34" charset="0"/>
              </a:rPr>
              <a:t>	</a:t>
            </a:r>
            <a:r>
              <a:rPr lang="en-US" sz="5400" b="1" cap="none" spc="0" dirty="0">
                <a:ln w="10160">
                  <a:noFill/>
                  <a:prstDash val="solid"/>
                </a:ln>
                <a:solidFill>
                  <a:schemeClr val="bg1">
                    <a:lumMod val="65000"/>
                  </a:schemeClr>
                </a:solidFill>
                <a:latin typeface="Impact" panose="020B0806030902050204" pitchFamily="34" charset="0"/>
              </a:rPr>
              <a:t>CCCVaT</a:t>
            </a:r>
            <a:r>
              <a:rPr lang="en-US" sz="5400" b="1" cap="none" spc="0" dirty="0">
                <a:ln w="10160">
                  <a:noFill/>
                  <a:prstDash val="solid"/>
                </a:ln>
                <a:solidFill>
                  <a:srgbClr val="002060"/>
                </a:solidFill>
                <a:latin typeface="Impact" panose="020B0806030902050204" pitchFamily="34" charset="0"/>
              </a:rPr>
              <a:t> Pastors’</a:t>
            </a:r>
          </a:p>
          <a:p>
            <a:pPr algn="r"/>
            <a:r>
              <a:rPr lang="en-US" sz="5400" b="1" dirty="0">
                <a:ln w="10160">
                  <a:noFill/>
                  <a:prstDash val="solid"/>
                </a:ln>
                <a:solidFill>
                  <a:srgbClr val="002060"/>
                </a:solidFill>
                <a:latin typeface="Impact" panose="020B0806030902050204" pitchFamily="34" charset="0"/>
              </a:rPr>
              <a:t>Forum/Retreat+</a:t>
            </a:r>
          </a:p>
          <a:p>
            <a:pPr algn="r"/>
            <a:r>
              <a:rPr lang="en-US" sz="5400" b="1" cap="none" spc="0" dirty="0">
                <a:ln w="10160">
                  <a:noFill/>
                  <a:prstDash val="solid"/>
                </a:ln>
                <a:solidFill>
                  <a:srgbClr val="002060"/>
                </a:solidFill>
                <a:latin typeface="Impact" panose="020B0806030902050204" pitchFamily="34" charset="0"/>
              </a:rPr>
              <a:t>Church Planters</a:t>
            </a:r>
          </a:p>
        </p:txBody>
      </p:sp>
      <p:pic>
        <p:nvPicPr>
          <p:cNvPr id="8" name="Picture 7"/>
          <p:cNvPicPr>
            <a:picLocks noChangeAspect="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96050" y="6060429"/>
            <a:ext cx="2016685" cy="612000"/>
          </a:xfrm>
          <a:prstGeom prst="rect">
            <a:avLst/>
          </a:prstGeom>
        </p:spPr>
      </p:pic>
      <p:pic>
        <p:nvPicPr>
          <p:cNvPr id="3" name="Picture 2"/>
          <p:cNvPicPr preferRelativeResize="0">
            <a:picLocks/>
          </p:cNvPicPr>
          <p:nvPr/>
        </p:nvPicPr>
        <p:blipFill>
          <a:blip r:embed="rId5">
            <a:extLst>
              <a:ext uri="{28A0092B-C50C-407E-A947-70E740481C1C}">
                <a14:useLocalDpi xmlns:a14="http://schemas.microsoft.com/office/drawing/2010/main" val="0"/>
              </a:ext>
            </a:extLst>
          </a:blip>
          <a:stretch>
            <a:fillRect/>
          </a:stretch>
        </p:blipFill>
        <p:spPr>
          <a:xfrm>
            <a:off x="1795084" y="1050759"/>
            <a:ext cx="5400000" cy="540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3" name="TextBox 22"/>
          <p:cNvSpPr txBox="1"/>
          <p:nvPr/>
        </p:nvSpPr>
        <p:spPr>
          <a:xfrm>
            <a:off x="7550836" y="3162171"/>
            <a:ext cx="4580782" cy="886012"/>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GB" sz="1200" b="1" dirty="0">
                <a:solidFill>
                  <a:srgbClr val="42BD8E"/>
                </a:solidFill>
                <a:latin typeface="Verdana" panose="020B0604030504040204" pitchFamily="34" charset="0"/>
                <a:ea typeface="Verdana" panose="020B0604030504040204" pitchFamily="34" charset="0"/>
              </a:rPr>
              <a:t>PASTORS’ FORUMS</a:t>
            </a:r>
          </a:p>
          <a:p>
            <a:pPr marL="171450" indent="-171450">
              <a:lnSpc>
                <a:spcPct val="150000"/>
              </a:lnSpc>
              <a:buFont typeface="Arial" panose="020B0604020202020204" pitchFamily="34" charset="0"/>
              <a:buChar char="•"/>
            </a:pPr>
            <a:r>
              <a:rPr lang="en-GB" sz="1200" b="1" dirty="0">
                <a:solidFill>
                  <a:srgbClr val="002060"/>
                </a:solidFill>
                <a:latin typeface="Verdana" panose="020B0604030504040204" pitchFamily="34" charset="0"/>
                <a:ea typeface="Verdana" panose="020B0604030504040204" pitchFamily="34" charset="0"/>
              </a:rPr>
              <a:t>22</a:t>
            </a:r>
            <a:r>
              <a:rPr lang="en-GB" sz="1200" b="1" baseline="30000" dirty="0">
                <a:solidFill>
                  <a:srgbClr val="002060"/>
                </a:solidFill>
                <a:latin typeface="Verdana" panose="020B0604030504040204" pitchFamily="34" charset="0"/>
                <a:ea typeface="Verdana" panose="020B0604030504040204" pitchFamily="34" charset="0"/>
              </a:rPr>
              <a:t>nd</a:t>
            </a:r>
            <a:r>
              <a:rPr lang="en-GB" sz="1200" b="1" dirty="0">
                <a:solidFill>
                  <a:srgbClr val="002060"/>
                </a:solidFill>
                <a:latin typeface="Verdana" panose="020B0604030504040204" pitchFamily="34" charset="0"/>
                <a:ea typeface="Verdana" panose="020B0604030504040204" pitchFamily="34" charset="0"/>
              </a:rPr>
              <a:t> July</a:t>
            </a:r>
          </a:p>
          <a:p>
            <a:pPr marL="171450" indent="-171450">
              <a:lnSpc>
                <a:spcPct val="150000"/>
              </a:lnSpc>
              <a:buFont typeface="Arial" panose="020B0604020202020204" pitchFamily="34" charset="0"/>
              <a:buChar char="•"/>
            </a:pPr>
            <a:r>
              <a:rPr lang="en-GB" sz="1200" b="1" dirty="0">
                <a:solidFill>
                  <a:srgbClr val="002060"/>
                </a:solidFill>
                <a:latin typeface="Verdana" panose="020B0604030504040204" pitchFamily="34" charset="0"/>
                <a:ea typeface="Verdana" panose="020B0604030504040204" pitchFamily="34" charset="0"/>
              </a:rPr>
              <a:t>12</a:t>
            </a:r>
            <a:r>
              <a:rPr lang="en-GB" sz="1200" b="1" baseline="30000" dirty="0">
                <a:solidFill>
                  <a:srgbClr val="002060"/>
                </a:solidFill>
                <a:latin typeface="Verdana" panose="020B0604030504040204" pitchFamily="34" charset="0"/>
                <a:ea typeface="Verdana" panose="020B0604030504040204" pitchFamily="34" charset="0"/>
              </a:rPr>
              <a:t>th</a:t>
            </a:r>
            <a:r>
              <a:rPr lang="en-GB" sz="1200" b="1" dirty="0">
                <a:solidFill>
                  <a:srgbClr val="002060"/>
                </a:solidFill>
                <a:latin typeface="Verdana" panose="020B0604030504040204" pitchFamily="34" charset="0"/>
                <a:ea typeface="Verdana" panose="020B0604030504040204" pitchFamily="34" charset="0"/>
              </a:rPr>
              <a:t> October</a:t>
            </a:r>
          </a:p>
        </p:txBody>
      </p:sp>
      <p:sp>
        <p:nvSpPr>
          <p:cNvPr id="24" name="TextBox 23"/>
          <p:cNvSpPr txBox="1"/>
          <p:nvPr/>
        </p:nvSpPr>
        <p:spPr>
          <a:xfrm>
            <a:off x="7550836" y="4510262"/>
            <a:ext cx="4580782" cy="609013"/>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GB" sz="1200" b="1" dirty="0">
                <a:solidFill>
                  <a:srgbClr val="42BD8E"/>
                </a:solidFill>
                <a:latin typeface="Verdana" panose="020B0604030504040204" pitchFamily="34" charset="0"/>
                <a:ea typeface="Verdana" panose="020B0604030504040204" pitchFamily="34" charset="0"/>
              </a:rPr>
              <a:t>PASTORS’ RETREAT</a:t>
            </a:r>
          </a:p>
          <a:p>
            <a:pPr marL="171450" indent="-171450">
              <a:lnSpc>
                <a:spcPct val="150000"/>
              </a:lnSpc>
              <a:buFont typeface="Arial" panose="020B0604020202020204" pitchFamily="34" charset="0"/>
              <a:buChar char="•"/>
            </a:pPr>
            <a:r>
              <a:rPr lang="en-GB" sz="1200" b="1" dirty="0">
                <a:solidFill>
                  <a:srgbClr val="002060"/>
                </a:solidFill>
                <a:latin typeface="Verdana" panose="020B0604030504040204" pitchFamily="34" charset="0"/>
                <a:ea typeface="Verdana" panose="020B0604030504040204" pitchFamily="34" charset="0"/>
              </a:rPr>
              <a:t>12</a:t>
            </a:r>
            <a:r>
              <a:rPr lang="en-GB" sz="1200" b="1" baseline="30000" dirty="0">
                <a:solidFill>
                  <a:srgbClr val="002060"/>
                </a:solidFill>
                <a:latin typeface="Verdana" panose="020B0604030504040204" pitchFamily="34" charset="0"/>
                <a:ea typeface="Verdana" panose="020B0604030504040204" pitchFamily="34" charset="0"/>
              </a:rPr>
              <a:t>th</a:t>
            </a:r>
            <a:r>
              <a:rPr lang="en-GB" sz="1200" b="1" dirty="0">
                <a:solidFill>
                  <a:srgbClr val="002060"/>
                </a:solidFill>
                <a:latin typeface="Verdana" panose="020B0604030504040204" pitchFamily="34" charset="0"/>
                <a:ea typeface="Verdana" panose="020B0604030504040204" pitchFamily="34" charset="0"/>
              </a:rPr>
              <a:t>-14</a:t>
            </a:r>
            <a:r>
              <a:rPr lang="en-GB" sz="1200" b="1" baseline="30000" dirty="0">
                <a:solidFill>
                  <a:srgbClr val="002060"/>
                </a:solidFill>
                <a:latin typeface="Verdana" panose="020B0604030504040204" pitchFamily="34" charset="0"/>
                <a:ea typeface="Verdana" panose="020B0604030504040204" pitchFamily="34" charset="0"/>
              </a:rPr>
              <a:t>th</a:t>
            </a:r>
            <a:r>
              <a:rPr lang="en-GB" sz="1200" b="1" dirty="0">
                <a:solidFill>
                  <a:srgbClr val="002060"/>
                </a:solidFill>
                <a:latin typeface="Verdana" panose="020B0604030504040204" pitchFamily="34" charset="0"/>
                <a:ea typeface="Verdana" panose="020B0604030504040204" pitchFamily="34" charset="0"/>
              </a:rPr>
              <a:t> November</a:t>
            </a:r>
          </a:p>
        </p:txBody>
      </p:sp>
      <p:sp>
        <p:nvSpPr>
          <p:cNvPr id="10" name="TextBox 9">
            <a:extLst>
              <a:ext uri="{FF2B5EF4-FFF2-40B4-BE49-F238E27FC236}">
                <a16:creationId xmlns:a16="http://schemas.microsoft.com/office/drawing/2014/main" id="{87FC418A-E97B-4640-A769-A099E2965D13}"/>
              </a:ext>
            </a:extLst>
          </p:cNvPr>
          <p:cNvSpPr txBox="1"/>
          <p:nvPr/>
        </p:nvSpPr>
        <p:spPr>
          <a:xfrm>
            <a:off x="7527310" y="5573153"/>
            <a:ext cx="4580782" cy="609013"/>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GB" sz="1200" b="1" dirty="0">
                <a:solidFill>
                  <a:srgbClr val="42BD8E"/>
                </a:solidFill>
                <a:latin typeface="Verdana" panose="020B0604030504040204" pitchFamily="34" charset="0"/>
                <a:ea typeface="Verdana" panose="020B0604030504040204" pitchFamily="34" charset="0"/>
              </a:rPr>
              <a:t>CHURCH PLANTERS</a:t>
            </a:r>
          </a:p>
          <a:p>
            <a:pPr marL="171450" indent="-171450">
              <a:lnSpc>
                <a:spcPct val="150000"/>
              </a:lnSpc>
              <a:buFont typeface="Arial" panose="020B0604020202020204" pitchFamily="34" charset="0"/>
              <a:buChar char="•"/>
            </a:pPr>
            <a:r>
              <a:rPr lang="en-GB" sz="1200" b="1" dirty="0">
                <a:solidFill>
                  <a:srgbClr val="002060"/>
                </a:solidFill>
                <a:latin typeface="Verdana" panose="020B0604030504040204" pitchFamily="34" charset="0"/>
                <a:ea typeface="Verdana" panose="020B0604030504040204" pitchFamily="34" charset="0"/>
              </a:rPr>
              <a:t>26</a:t>
            </a:r>
            <a:r>
              <a:rPr lang="en-GB" sz="1200" b="1" baseline="30000" dirty="0">
                <a:solidFill>
                  <a:srgbClr val="002060"/>
                </a:solidFill>
                <a:latin typeface="Verdana" panose="020B0604030504040204" pitchFamily="34" charset="0"/>
                <a:ea typeface="Verdana" panose="020B0604030504040204" pitchFamily="34" charset="0"/>
              </a:rPr>
              <a:t>th</a:t>
            </a:r>
            <a:r>
              <a:rPr lang="en-GB" sz="1200" b="1" dirty="0">
                <a:solidFill>
                  <a:srgbClr val="002060"/>
                </a:solidFill>
                <a:latin typeface="Verdana" panose="020B0604030504040204" pitchFamily="34" charset="0"/>
                <a:ea typeface="Verdana" panose="020B0604030504040204" pitchFamily="34" charset="0"/>
              </a:rPr>
              <a:t> November via Zoom</a:t>
            </a:r>
          </a:p>
        </p:txBody>
      </p:sp>
    </p:spTree>
    <p:extLst>
      <p:ext uri="{BB962C8B-B14F-4D97-AF65-F5344CB8AC3E}">
        <p14:creationId xmlns:p14="http://schemas.microsoft.com/office/powerpoint/2010/main" val="3782943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hord 6"/>
          <p:cNvSpPr>
            <a:spLocks noChangeAspect="1"/>
          </p:cNvSpPr>
          <p:nvPr/>
        </p:nvSpPr>
        <p:spPr>
          <a:xfrm>
            <a:off x="1402476" y="513184"/>
            <a:ext cx="7069720" cy="6400800"/>
          </a:xfrm>
          <a:prstGeom prst="chord">
            <a:avLst>
              <a:gd name="adj1" fmla="val 4707987"/>
              <a:gd name="adj2" fmla="val 16881791"/>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p:cNvSpPr/>
          <p:nvPr/>
        </p:nvSpPr>
        <p:spPr>
          <a:xfrm>
            <a:off x="4895850" y="513184"/>
            <a:ext cx="7296150" cy="63448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p:nvSpPr>
        <p:spPr>
          <a:xfrm>
            <a:off x="5070764" y="518157"/>
            <a:ext cx="7038686" cy="1754326"/>
          </a:xfrm>
          <a:prstGeom prst="rect">
            <a:avLst/>
          </a:prstGeom>
          <a:noFill/>
          <a:ln>
            <a:noFill/>
          </a:ln>
        </p:spPr>
        <p:txBody>
          <a:bodyPr wrap="square" lIns="91440" tIns="45720" rIns="91440" bIns="45720">
            <a:spAutoFit/>
          </a:bodyPr>
          <a:lstStyle/>
          <a:p>
            <a:pPr algn="r"/>
            <a:r>
              <a:rPr lang="en-US" sz="5400" b="1" dirty="0">
                <a:ln w="10160">
                  <a:noFill/>
                  <a:prstDash val="solid"/>
                </a:ln>
                <a:solidFill>
                  <a:srgbClr val="00B050"/>
                </a:solidFill>
                <a:latin typeface="Impact" panose="020B0806030902050204" pitchFamily="34" charset="0"/>
              </a:rPr>
              <a:t>	</a:t>
            </a:r>
            <a:r>
              <a:rPr lang="en-US" sz="5400" b="1" cap="none" spc="0" dirty="0">
                <a:ln w="10160">
                  <a:noFill/>
                  <a:prstDash val="solid"/>
                </a:ln>
                <a:solidFill>
                  <a:schemeClr val="bg1">
                    <a:lumMod val="65000"/>
                  </a:schemeClr>
                </a:solidFill>
                <a:latin typeface="Impact" panose="020B0806030902050204" pitchFamily="34" charset="0"/>
              </a:rPr>
              <a:t>CCCVaT</a:t>
            </a:r>
            <a:r>
              <a:rPr lang="en-US" sz="5400" b="1" cap="none" spc="0" dirty="0">
                <a:ln w="10160">
                  <a:noFill/>
                  <a:prstDash val="solid"/>
                </a:ln>
                <a:solidFill>
                  <a:srgbClr val="002060"/>
                </a:solidFill>
                <a:latin typeface="Impact" panose="020B0806030902050204" pitchFamily="34" charset="0"/>
              </a:rPr>
              <a:t> </a:t>
            </a:r>
            <a:r>
              <a:rPr lang="en-US" sz="5400" b="1" dirty="0">
                <a:ln w="10160">
                  <a:noFill/>
                  <a:prstDash val="solid"/>
                </a:ln>
                <a:solidFill>
                  <a:srgbClr val="002060"/>
                </a:solidFill>
                <a:latin typeface="Impact" panose="020B0806030902050204" pitchFamily="34" charset="0"/>
              </a:rPr>
              <a:t>Emerging Leaders Program</a:t>
            </a:r>
            <a:endParaRPr lang="en-US" sz="5400" b="1" cap="none" spc="0" dirty="0">
              <a:ln w="10160">
                <a:noFill/>
                <a:prstDash val="solid"/>
              </a:ln>
              <a:solidFill>
                <a:srgbClr val="002060"/>
              </a:solidFill>
              <a:latin typeface="Impact" panose="020B0806030902050204" pitchFamily="34" charset="0"/>
            </a:endParaRPr>
          </a:p>
        </p:txBody>
      </p:sp>
      <p:pic>
        <p:nvPicPr>
          <p:cNvPr id="8" name="Picture 7"/>
          <p:cNvPicPr>
            <a:picLocks noChangeAspect="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96050" y="6060429"/>
            <a:ext cx="2016685" cy="6120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8393" y="2707472"/>
            <a:ext cx="2160000" cy="2160000"/>
          </a:xfrm>
          <a:prstGeom prst="ellipse">
            <a:avLst/>
          </a:prstGeom>
          <a:ln>
            <a:noFill/>
          </a:ln>
          <a:effectLst>
            <a:softEdge rad="112500"/>
          </a:effectLst>
        </p:spPr>
      </p:pic>
      <p:pic>
        <p:nvPicPr>
          <p:cNvPr id="5" name="Picture 4"/>
          <p:cNvPicPr>
            <a:picLocks/>
          </p:cNvPicPr>
          <p:nvPr/>
        </p:nvPicPr>
        <p:blipFill>
          <a:blip r:embed="rId6">
            <a:extLst>
              <a:ext uri="{28A0092B-C50C-407E-A947-70E740481C1C}">
                <a14:useLocalDpi xmlns:a14="http://schemas.microsoft.com/office/drawing/2010/main" val="0"/>
              </a:ext>
            </a:extLst>
          </a:blip>
          <a:stretch>
            <a:fillRect/>
          </a:stretch>
        </p:blipFill>
        <p:spPr>
          <a:xfrm>
            <a:off x="2333400" y="4126588"/>
            <a:ext cx="2160000" cy="2268000"/>
          </a:xfrm>
          <a:prstGeom prst="ellipse">
            <a:avLst/>
          </a:prstGeom>
          <a:ln>
            <a:noFill/>
          </a:ln>
          <a:effectLst>
            <a:softEdge rad="112500"/>
          </a:effectLst>
        </p:spPr>
      </p:pic>
      <p:pic>
        <p:nvPicPr>
          <p:cNvPr id="12" name="Picture 11"/>
          <p:cNvPicPr>
            <a:picLocks/>
          </p:cNvPicPr>
          <p:nvPr/>
        </p:nvPicPr>
        <p:blipFill>
          <a:blip r:embed="rId7">
            <a:extLst>
              <a:ext uri="{28A0092B-C50C-407E-A947-70E740481C1C}">
                <a14:useLocalDpi xmlns:a14="http://schemas.microsoft.com/office/drawing/2010/main" val="0"/>
              </a:ext>
            </a:extLst>
          </a:blip>
          <a:stretch>
            <a:fillRect/>
          </a:stretch>
        </p:blipFill>
        <p:spPr>
          <a:xfrm>
            <a:off x="5157681" y="1221180"/>
            <a:ext cx="2232000" cy="2232000"/>
          </a:xfrm>
          <a:prstGeom prst="ellipse">
            <a:avLst/>
          </a:prstGeom>
          <a:ln>
            <a:noFill/>
          </a:ln>
          <a:effectLst>
            <a:softEdge rad="112500"/>
          </a:effectLst>
        </p:spPr>
      </p:pic>
      <p:pic>
        <p:nvPicPr>
          <p:cNvPr id="15" name="Picture 14"/>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3586455" y="694123"/>
            <a:ext cx="2448000" cy="2340000"/>
          </a:xfrm>
          <a:prstGeom prst="ellipse">
            <a:avLst/>
          </a:prstGeom>
          <a:ln>
            <a:noFill/>
          </a:ln>
          <a:effectLst>
            <a:softEdge rad="112500"/>
          </a:effectLst>
        </p:spPr>
      </p:pic>
      <p:pic>
        <p:nvPicPr>
          <p:cNvPr id="13" name="Picture 12"/>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2225471" y="1290599"/>
            <a:ext cx="2160000" cy="2296355"/>
          </a:xfrm>
          <a:prstGeom prst="ellipse">
            <a:avLst/>
          </a:prstGeom>
          <a:ln>
            <a:noFill/>
          </a:ln>
          <a:effectLst>
            <a:softEdge rad="112500"/>
          </a:effectLst>
        </p:spPr>
      </p:pic>
      <p:pic>
        <p:nvPicPr>
          <p:cNvPr id="17" name="Picture 16"/>
          <p:cNvPicPr preferRelativeResize="0">
            <a:picLocks noChangeAspect="1"/>
          </p:cNvPicPr>
          <p:nvPr/>
        </p:nvPicPr>
        <p:blipFill rotWithShape="1">
          <a:blip r:embed="rId10" cstate="print">
            <a:extLst>
              <a:ext uri="{28A0092B-C50C-407E-A947-70E740481C1C}">
                <a14:useLocalDpi xmlns:a14="http://schemas.microsoft.com/office/drawing/2010/main" val="0"/>
              </a:ext>
            </a:extLst>
          </a:blip>
          <a:srcRect l="37879" b="10303"/>
          <a:stretch/>
        </p:blipFill>
        <p:spPr>
          <a:xfrm>
            <a:off x="3450357" y="2634364"/>
            <a:ext cx="2664000" cy="2664000"/>
          </a:xfrm>
          <a:prstGeom prst="ellipse">
            <a:avLst/>
          </a:prstGeom>
          <a:ln>
            <a:noFill/>
          </a:ln>
          <a:effectLst>
            <a:softEdge rad="112500"/>
          </a:effectLst>
        </p:spPr>
      </p:pic>
      <p:pic>
        <p:nvPicPr>
          <p:cNvPr id="19" name="Picture 18"/>
          <p:cNvPicPr>
            <a:picLocks/>
          </p:cNvPicPr>
          <p:nvPr/>
        </p:nvPicPr>
        <p:blipFill>
          <a:blip r:embed="rId11">
            <a:extLst>
              <a:ext uri="{28A0092B-C50C-407E-A947-70E740481C1C}">
                <a14:useLocalDpi xmlns:a14="http://schemas.microsoft.com/office/drawing/2010/main" val="0"/>
              </a:ext>
            </a:extLst>
          </a:blip>
          <a:stretch>
            <a:fillRect/>
          </a:stretch>
        </p:blipFill>
        <p:spPr>
          <a:xfrm>
            <a:off x="5132881" y="4185797"/>
            <a:ext cx="2268000" cy="2232000"/>
          </a:xfrm>
          <a:prstGeom prst="ellipse">
            <a:avLst/>
          </a:prstGeom>
          <a:ln>
            <a:noFill/>
          </a:ln>
          <a:effectLst>
            <a:softEdge rad="112500"/>
          </a:effectLst>
        </p:spPr>
      </p:pic>
      <p:pic>
        <p:nvPicPr>
          <p:cNvPr id="16" name="Picture 15"/>
          <p:cNvPicPr>
            <a:picLocks/>
          </p:cNvPicPr>
          <p:nvPr/>
        </p:nvPicPr>
        <p:blipFill rotWithShape="1">
          <a:blip r:embed="rId12">
            <a:extLst>
              <a:ext uri="{28A0092B-C50C-407E-A947-70E740481C1C}">
                <a14:useLocalDpi xmlns:a14="http://schemas.microsoft.com/office/drawing/2010/main" val="0"/>
              </a:ext>
            </a:extLst>
          </a:blip>
          <a:srcRect l="19127" t="25540" r="12604"/>
          <a:stretch/>
        </p:blipFill>
        <p:spPr>
          <a:xfrm>
            <a:off x="5723097" y="2715032"/>
            <a:ext cx="2232000" cy="2232000"/>
          </a:xfrm>
          <a:prstGeom prst="ellipse">
            <a:avLst/>
          </a:prstGeom>
          <a:ln>
            <a:noFill/>
          </a:ln>
          <a:effectLst>
            <a:softEdge rad="112500"/>
          </a:effectLst>
        </p:spPr>
      </p:pic>
      <p:pic>
        <p:nvPicPr>
          <p:cNvPr id="14" name="Picture 13"/>
          <p:cNvPicPr>
            <a:picLocks/>
          </p:cNvPicPr>
          <p:nvPr/>
        </p:nvPicPr>
        <p:blipFill>
          <a:blip r:embed="rId13">
            <a:extLst>
              <a:ext uri="{28A0092B-C50C-407E-A947-70E740481C1C}">
                <a14:useLocalDpi xmlns:a14="http://schemas.microsoft.com/office/drawing/2010/main" val="0"/>
              </a:ext>
            </a:extLst>
          </a:blip>
          <a:stretch>
            <a:fillRect/>
          </a:stretch>
        </p:blipFill>
        <p:spPr>
          <a:xfrm>
            <a:off x="3756694" y="4620505"/>
            <a:ext cx="2232000" cy="2232000"/>
          </a:xfrm>
          <a:prstGeom prst="ellipse">
            <a:avLst/>
          </a:prstGeom>
          <a:ln>
            <a:noFill/>
          </a:ln>
          <a:effectLst>
            <a:softEdge rad="112500"/>
          </a:effectLst>
        </p:spPr>
      </p:pic>
      <p:sp>
        <p:nvSpPr>
          <p:cNvPr id="4" name="TextBox 3"/>
          <p:cNvSpPr txBox="1"/>
          <p:nvPr/>
        </p:nvSpPr>
        <p:spPr>
          <a:xfrm>
            <a:off x="7532653" y="2323749"/>
            <a:ext cx="4659347" cy="4416594"/>
          </a:xfrm>
          <a:prstGeom prst="rect">
            <a:avLst/>
          </a:prstGeom>
          <a:noFill/>
        </p:spPr>
        <p:txBody>
          <a:bodyPr wrap="square" rtlCol="0">
            <a:spAutoFit/>
          </a:bodyPr>
          <a:lstStyle/>
          <a:p>
            <a:pPr marL="342900" lvl="0" indent="-342900">
              <a:lnSpc>
                <a:spcPct val="130000"/>
              </a:lnSpc>
              <a:buSzPts val="1000"/>
              <a:buFont typeface="Symbol" panose="05050102010706020507" pitchFamily="18" charset="2"/>
              <a:buChar char=""/>
              <a:tabLst>
                <a:tab pos="457200" algn="l"/>
              </a:tabLst>
            </a:pPr>
            <a:r>
              <a:rPr lang="en-AU" sz="1000" b="1" dirty="0">
                <a:effectLst/>
                <a:latin typeface="Verdana" panose="020B0604030504040204" pitchFamily="34" charset="0"/>
                <a:ea typeface="Verdana" panose="020B0604030504040204" pitchFamily="34" charset="0"/>
              </a:rPr>
              <a:t>The Emerging Leaders Program: </a:t>
            </a:r>
            <a:r>
              <a:rPr lang="en-AU" sz="1000" dirty="0">
                <a:effectLst/>
                <a:latin typeface="Verdana" panose="020B0604030504040204" pitchFamily="34" charset="0"/>
                <a:ea typeface="Verdana" panose="020B0604030504040204" pitchFamily="34" charset="0"/>
              </a:rPr>
              <a:t>8 participants in the 4-year undergraduate/post-graduate program, 2 participants in the 2-year diploma program, &amp; 1 participant in the non-accredited leadership development program.</a:t>
            </a:r>
          </a:p>
          <a:p>
            <a:pPr marL="342900" lvl="0" indent="-342900">
              <a:lnSpc>
                <a:spcPct val="130000"/>
              </a:lnSpc>
              <a:buSzPts val="1000"/>
              <a:buFont typeface="Symbol" panose="05050102010706020507" pitchFamily="18" charset="2"/>
              <a:buChar char=""/>
              <a:tabLst>
                <a:tab pos="457200" algn="l"/>
              </a:tabLst>
            </a:pPr>
            <a:r>
              <a:rPr lang="en-AU" sz="1000" b="1" dirty="0">
                <a:effectLst/>
                <a:latin typeface="Verdana" panose="020B0604030504040204" pitchFamily="34" charset="0"/>
                <a:ea typeface="Verdana" panose="020B0604030504040204" pitchFamily="34" charset="0"/>
              </a:rPr>
              <a:t>The 2022 Annual Retreat: </a:t>
            </a:r>
            <a:r>
              <a:rPr lang="en-AU" sz="1000" dirty="0">
                <a:effectLst/>
                <a:latin typeface="Verdana" panose="020B0604030504040204" pitchFamily="34" charset="0"/>
                <a:ea typeface="Verdana" panose="020B0604030504040204" pitchFamily="34" charset="0"/>
              </a:rPr>
              <a:t>11 participants, 4 facilitators over 3 days, focusing on the 'Heart' of a leader and a time to rest and refresh.</a:t>
            </a:r>
          </a:p>
          <a:p>
            <a:pPr marL="342900" lvl="0" indent="-342900">
              <a:lnSpc>
                <a:spcPct val="130000"/>
              </a:lnSpc>
              <a:buSzPts val="1000"/>
              <a:buFont typeface="Symbol" panose="05050102010706020507" pitchFamily="18" charset="2"/>
              <a:buChar char=""/>
              <a:tabLst>
                <a:tab pos="457200" algn="l"/>
              </a:tabLst>
            </a:pPr>
            <a:r>
              <a:rPr lang="en-AU" sz="1000" dirty="0">
                <a:effectLst/>
                <a:latin typeface="Verdana" panose="020B0604030504040204" pitchFamily="34" charset="0"/>
                <a:ea typeface="Verdana" panose="020B0604030504040204" pitchFamily="34" charset="0"/>
              </a:rPr>
              <a:t>The 2021 Equipping Retreat: 35 Participants - 3 days, 5 different presenters. Topics: Surprise the World, Failing Well, Lifestyle Evangelism, Equipping Evangelists.</a:t>
            </a:r>
          </a:p>
          <a:p>
            <a:pPr marL="342900" lvl="0" indent="-342900">
              <a:lnSpc>
                <a:spcPct val="130000"/>
              </a:lnSpc>
              <a:buSzPts val="1000"/>
              <a:buFont typeface="Symbol" panose="05050102010706020507" pitchFamily="18" charset="2"/>
              <a:buChar char=""/>
              <a:tabLst>
                <a:tab pos="457200" algn="l"/>
              </a:tabLst>
            </a:pPr>
            <a:r>
              <a:rPr lang="en-AU" sz="1000" b="1" dirty="0" err="1">
                <a:effectLst/>
                <a:latin typeface="Verdana" panose="020B0604030504040204" pitchFamily="34" charset="0"/>
                <a:ea typeface="Verdana" panose="020B0604030504040204" pitchFamily="34" charset="0"/>
              </a:rPr>
              <a:t>MyFriends</a:t>
            </a:r>
            <a:r>
              <a:rPr lang="en-AU" sz="1000" b="1" dirty="0">
                <a:effectLst/>
                <a:latin typeface="Verdana" panose="020B0604030504040204" pitchFamily="34" charset="0"/>
                <a:ea typeface="Verdana" panose="020B0604030504040204" pitchFamily="34" charset="0"/>
              </a:rPr>
              <a:t> Lifestyle Training (2022): </a:t>
            </a:r>
            <a:r>
              <a:rPr lang="en-AU" sz="1000" dirty="0">
                <a:effectLst/>
                <a:latin typeface="Verdana" panose="020B0604030504040204" pitchFamily="34" charset="0"/>
                <a:ea typeface="Verdana" panose="020B0604030504040204" pitchFamily="34" charset="0"/>
              </a:rPr>
              <a:t>21 participants - 4-month intentional lifestyle disciple-making equipping and coaching process. Leadership focus to train and equip their community. In-progress, previous year training outcomes - 17 participants, 30 non-churched people reached, 8 people made a decision to follow Jesus, 5 discovery groups were formed &amp; 1 baptism.</a:t>
            </a:r>
          </a:p>
          <a:p>
            <a:pPr marL="342900" lvl="0" indent="-342900">
              <a:lnSpc>
                <a:spcPct val="130000"/>
              </a:lnSpc>
              <a:buSzPts val="1000"/>
              <a:buFont typeface="Symbol" panose="05050102010706020507" pitchFamily="18" charset="2"/>
              <a:buChar char=""/>
              <a:tabLst>
                <a:tab pos="457200" algn="l"/>
              </a:tabLst>
            </a:pPr>
            <a:r>
              <a:rPr lang="en-AU" sz="1000" b="1" dirty="0">
                <a:effectLst/>
                <a:latin typeface="Verdana" panose="020B0604030504040204" pitchFamily="34" charset="0"/>
                <a:ea typeface="Verdana" panose="020B0604030504040204" pitchFamily="34" charset="0"/>
              </a:rPr>
              <a:t>SHIFTm2M training </a:t>
            </a:r>
            <a:r>
              <a:rPr lang="en-AU" sz="1000" dirty="0">
                <a:effectLst/>
                <a:latin typeface="Verdana" panose="020B0604030504040204" pitchFamily="34" charset="0"/>
                <a:ea typeface="Verdana" panose="020B0604030504040204" pitchFamily="34" charset="0"/>
              </a:rPr>
              <a:t>- 7 Leaders participating - 9 X 1-day seminars over 12 months developing disciple-making capacity through a case study of Jesus' ministry focusing on His movement-building principles.</a:t>
            </a:r>
          </a:p>
          <a:p>
            <a:endParaRPr lang="en-AU" sz="8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739275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hord 6"/>
          <p:cNvSpPr>
            <a:spLocks noChangeAspect="1"/>
          </p:cNvSpPr>
          <p:nvPr/>
        </p:nvSpPr>
        <p:spPr>
          <a:xfrm>
            <a:off x="1402476" y="513184"/>
            <a:ext cx="7069720" cy="6400800"/>
          </a:xfrm>
          <a:prstGeom prst="chord">
            <a:avLst>
              <a:gd name="adj1" fmla="val 4707987"/>
              <a:gd name="adj2" fmla="val 16881791"/>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p:cNvSpPr/>
          <p:nvPr/>
        </p:nvSpPr>
        <p:spPr>
          <a:xfrm>
            <a:off x="4895850" y="513184"/>
            <a:ext cx="7296150" cy="63448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p:cNvSpPr/>
          <p:nvPr/>
        </p:nvSpPr>
        <p:spPr>
          <a:xfrm>
            <a:off x="5070764" y="518157"/>
            <a:ext cx="7038686" cy="1754326"/>
          </a:xfrm>
          <a:prstGeom prst="rect">
            <a:avLst/>
          </a:prstGeom>
          <a:noFill/>
          <a:ln>
            <a:noFill/>
          </a:ln>
        </p:spPr>
        <p:txBody>
          <a:bodyPr wrap="square" lIns="91440" tIns="45720" rIns="91440" bIns="45720">
            <a:spAutoFit/>
          </a:bodyPr>
          <a:lstStyle/>
          <a:p>
            <a:pPr algn="r"/>
            <a:r>
              <a:rPr lang="en-US" sz="5400" b="1" dirty="0">
                <a:ln w="10160">
                  <a:noFill/>
                  <a:prstDash val="solid"/>
                </a:ln>
                <a:solidFill>
                  <a:srgbClr val="00B050"/>
                </a:solidFill>
                <a:latin typeface="Impact" panose="020B0806030902050204" pitchFamily="34" charset="0"/>
              </a:rPr>
              <a:t>	</a:t>
            </a:r>
            <a:r>
              <a:rPr lang="en-US" sz="5400" b="1" cap="none" spc="0" dirty="0">
                <a:ln w="10160">
                  <a:noFill/>
                  <a:prstDash val="solid"/>
                </a:ln>
                <a:solidFill>
                  <a:schemeClr val="bg1">
                    <a:lumMod val="65000"/>
                  </a:schemeClr>
                </a:solidFill>
                <a:latin typeface="Impact" panose="020B0806030902050204" pitchFamily="34" charset="0"/>
              </a:rPr>
              <a:t>CCCVaT</a:t>
            </a:r>
            <a:r>
              <a:rPr lang="en-US" sz="5400" b="1" cap="none" spc="0" dirty="0">
                <a:ln w="10160">
                  <a:noFill/>
                  <a:prstDash val="solid"/>
                </a:ln>
                <a:solidFill>
                  <a:srgbClr val="002060"/>
                </a:solidFill>
                <a:latin typeface="Impact" panose="020B0806030902050204" pitchFamily="34" charset="0"/>
              </a:rPr>
              <a:t> </a:t>
            </a:r>
            <a:r>
              <a:rPr lang="en-US" sz="5400" b="1" dirty="0">
                <a:ln w="10160">
                  <a:noFill/>
                  <a:prstDash val="solid"/>
                </a:ln>
                <a:solidFill>
                  <a:srgbClr val="002060"/>
                </a:solidFill>
                <a:latin typeface="Impact" panose="020B0806030902050204" pitchFamily="34" charset="0"/>
              </a:rPr>
              <a:t>Prayer Ministry</a:t>
            </a:r>
            <a:endParaRPr lang="en-US" sz="5400" b="1" cap="none" spc="0" dirty="0">
              <a:ln w="10160">
                <a:noFill/>
                <a:prstDash val="solid"/>
              </a:ln>
              <a:solidFill>
                <a:srgbClr val="002060"/>
              </a:solidFill>
              <a:latin typeface="Impact" panose="020B0806030902050204" pitchFamily="34" charset="0"/>
            </a:endParaRPr>
          </a:p>
        </p:txBody>
      </p:sp>
      <p:pic>
        <p:nvPicPr>
          <p:cNvPr id="8" name="Picture 7"/>
          <p:cNvPicPr>
            <a:picLocks noChangeAspect="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96050" y="6060429"/>
            <a:ext cx="2016685" cy="6120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2098" y="833584"/>
            <a:ext cx="5760000" cy="5760000"/>
          </a:xfrm>
          <a:prstGeom prst="ellipse">
            <a:avLst/>
          </a:prstGeom>
          <a:ln>
            <a:noFill/>
          </a:ln>
          <a:effectLst>
            <a:softEdge rad="112500"/>
          </a:effectLst>
        </p:spPr>
      </p:pic>
      <p:sp>
        <p:nvSpPr>
          <p:cNvPr id="3" name="TextBox 2"/>
          <p:cNvSpPr txBox="1"/>
          <p:nvPr/>
        </p:nvSpPr>
        <p:spPr>
          <a:xfrm>
            <a:off x="7766659" y="2202782"/>
            <a:ext cx="4078977" cy="4462760"/>
          </a:xfrm>
          <a:prstGeom prst="rect">
            <a:avLst/>
          </a:prstGeom>
          <a:noFill/>
        </p:spPr>
        <p:txBody>
          <a:bodyPr wrap="square" rtlCol="0">
            <a:spAutoFit/>
          </a:bodyPr>
          <a:lstStyle/>
          <a:p>
            <a:pPr>
              <a:lnSpc>
                <a:spcPct val="150000"/>
              </a:lnSpc>
              <a:spcBef>
                <a:spcPts val="600"/>
              </a:spcBef>
            </a:pPr>
            <a:r>
              <a:rPr lang="en-AU" sz="1600" b="1" dirty="0">
                <a:latin typeface="Verdana" panose="020B0604030504040204" pitchFamily="34" charset="0"/>
                <a:ea typeface="Verdana" panose="020B0604030504040204" pitchFamily="34" charset="0"/>
              </a:rPr>
              <a:t>Prayer Activities 2021:</a:t>
            </a:r>
          </a:p>
          <a:p>
            <a:pPr marL="285750" indent="-285750">
              <a:lnSpc>
                <a:spcPct val="150000"/>
              </a:lnSpc>
              <a:spcBef>
                <a:spcPts val="600"/>
              </a:spcBef>
              <a:buFont typeface="Arial" panose="020B0604020202020204" pitchFamily="34" charset="0"/>
              <a:buChar char="•"/>
            </a:pPr>
            <a:r>
              <a:rPr lang="en-AU" sz="1600" dirty="0">
                <a:latin typeface="Verdana" panose="020B0604030504040204" pitchFamily="34" charset="0"/>
                <a:ea typeface="Verdana" panose="020B0604030504040204" pitchFamily="34" charset="0"/>
              </a:rPr>
              <a:t>100+ on weekly email prayer list</a:t>
            </a:r>
          </a:p>
          <a:p>
            <a:pPr marL="285750" lvl="0" indent="-285750">
              <a:lnSpc>
                <a:spcPct val="150000"/>
              </a:lnSpc>
              <a:spcBef>
                <a:spcPts val="600"/>
              </a:spcBef>
              <a:buFont typeface="Arial" panose="020B0604020202020204" pitchFamily="34" charset="0"/>
              <a:buChar char="•"/>
            </a:pPr>
            <a:r>
              <a:rPr lang="en-AU" sz="1600" dirty="0">
                <a:latin typeface="Verdana" panose="020B0604030504040204" pitchFamily="34" charset="0"/>
                <a:ea typeface="Verdana" panose="020B0604030504040204" pitchFamily="34" charset="0"/>
              </a:rPr>
              <a:t>Intercessors to respond to urgent prayer needs.    </a:t>
            </a:r>
          </a:p>
          <a:p>
            <a:pPr marL="285750" lvl="0" indent="-285750">
              <a:lnSpc>
                <a:spcPct val="150000"/>
              </a:lnSpc>
              <a:spcBef>
                <a:spcPts val="600"/>
              </a:spcBef>
              <a:buFont typeface="Arial" panose="020B0604020202020204" pitchFamily="34" charset="0"/>
              <a:buChar char="•"/>
            </a:pPr>
            <a:r>
              <a:rPr lang="en-AU" sz="1600" dirty="0">
                <a:latin typeface="Verdana" panose="020B0604030504040204" pitchFamily="34" charset="0"/>
                <a:ea typeface="Verdana" panose="020B0604030504040204" pitchFamily="34" charset="0"/>
              </a:rPr>
              <a:t>Active participation in Prayer Groups for Schools/Inspire Chaplaincy, Melbourne Prayer Breakfast, Light FM Prayer.</a:t>
            </a:r>
          </a:p>
          <a:p>
            <a:pPr marL="285750" indent="-285750">
              <a:lnSpc>
                <a:spcPct val="150000"/>
              </a:lnSpc>
              <a:spcBef>
                <a:spcPts val="600"/>
              </a:spcBef>
              <a:buFont typeface="Arial" panose="020B0604020202020204" pitchFamily="34" charset="0"/>
              <a:buChar char="•"/>
            </a:pPr>
            <a:r>
              <a:rPr lang="en-AU" sz="1600" dirty="0">
                <a:latin typeface="Verdana" panose="020B0604030504040204" pitchFamily="34" charset="0"/>
                <a:ea typeface="Verdana" panose="020B0604030504040204" pitchFamily="34" charset="0"/>
              </a:rPr>
              <a:t>Many answers to prayer including healing, provision, souls for the Kingdom.</a:t>
            </a:r>
          </a:p>
        </p:txBody>
      </p:sp>
    </p:spTree>
    <p:extLst>
      <p:ext uri="{BB962C8B-B14F-4D97-AF65-F5344CB8AC3E}">
        <p14:creationId xmlns:p14="http://schemas.microsoft.com/office/powerpoint/2010/main" val="2160308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hord 6"/>
          <p:cNvSpPr>
            <a:spLocks noChangeAspect="1"/>
          </p:cNvSpPr>
          <p:nvPr/>
        </p:nvSpPr>
        <p:spPr>
          <a:xfrm>
            <a:off x="1402476" y="513184"/>
            <a:ext cx="7069720" cy="6400800"/>
          </a:xfrm>
          <a:prstGeom prst="chord">
            <a:avLst>
              <a:gd name="adj1" fmla="val 4707987"/>
              <a:gd name="adj2" fmla="val 16881791"/>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p:cNvSpPr/>
          <p:nvPr/>
        </p:nvSpPr>
        <p:spPr>
          <a:xfrm>
            <a:off x="4895850" y="513184"/>
            <a:ext cx="7296150" cy="63448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p:nvSpPr>
        <p:spPr>
          <a:xfrm>
            <a:off x="5070764" y="518157"/>
            <a:ext cx="7038686" cy="1754326"/>
          </a:xfrm>
          <a:prstGeom prst="rect">
            <a:avLst/>
          </a:prstGeom>
          <a:noFill/>
          <a:ln>
            <a:noFill/>
          </a:ln>
        </p:spPr>
        <p:txBody>
          <a:bodyPr wrap="square" lIns="91440" tIns="45720" rIns="91440" bIns="45720">
            <a:spAutoFit/>
          </a:bodyPr>
          <a:lstStyle/>
          <a:p>
            <a:pPr algn="r"/>
            <a:r>
              <a:rPr lang="en-US" sz="5400" b="1" dirty="0">
                <a:ln w="10160">
                  <a:noFill/>
                  <a:prstDash val="solid"/>
                </a:ln>
                <a:solidFill>
                  <a:srgbClr val="00B050"/>
                </a:solidFill>
                <a:latin typeface="Impact" panose="020B0806030902050204" pitchFamily="34" charset="0"/>
              </a:rPr>
              <a:t>	</a:t>
            </a:r>
            <a:r>
              <a:rPr lang="en-US" sz="5400" b="1" cap="none" spc="0" dirty="0">
                <a:ln w="10160">
                  <a:noFill/>
                  <a:prstDash val="solid"/>
                </a:ln>
                <a:solidFill>
                  <a:schemeClr val="bg1">
                    <a:lumMod val="65000"/>
                  </a:schemeClr>
                </a:solidFill>
                <a:latin typeface="Impact" panose="020B0806030902050204" pitchFamily="34" charset="0"/>
              </a:rPr>
              <a:t>CCCVaT</a:t>
            </a:r>
            <a:r>
              <a:rPr lang="en-US" sz="5400" b="1" cap="none" spc="0" dirty="0">
                <a:ln w="10160">
                  <a:noFill/>
                  <a:prstDash val="solid"/>
                </a:ln>
                <a:solidFill>
                  <a:srgbClr val="002060"/>
                </a:solidFill>
                <a:latin typeface="Impact" panose="020B0806030902050204" pitchFamily="34" charset="0"/>
              </a:rPr>
              <a:t> </a:t>
            </a:r>
            <a:r>
              <a:rPr lang="en-US" sz="5400" b="1" dirty="0">
                <a:ln w="10160">
                  <a:noFill/>
                  <a:prstDash val="solid"/>
                </a:ln>
                <a:solidFill>
                  <a:srgbClr val="002060"/>
                </a:solidFill>
                <a:latin typeface="Impact" panose="020B0806030902050204" pitchFamily="34" charset="0"/>
              </a:rPr>
              <a:t>Eleven88</a:t>
            </a:r>
          </a:p>
          <a:p>
            <a:pPr algn="r"/>
            <a:r>
              <a:rPr lang="en-US" sz="5400" b="1" dirty="0">
                <a:ln w="10160">
                  <a:noFill/>
                  <a:prstDash val="solid"/>
                </a:ln>
                <a:solidFill>
                  <a:srgbClr val="002060"/>
                </a:solidFill>
                <a:latin typeface="Impact" panose="020B0806030902050204" pitchFamily="34" charset="0"/>
              </a:rPr>
              <a:t>Dance Ministry</a:t>
            </a:r>
            <a:endParaRPr lang="en-US" sz="5400" b="1" cap="none" spc="0" dirty="0">
              <a:ln w="10160">
                <a:noFill/>
                <a:prstDash val="solid"/>
              </a:ln>
              <a:solidFill>
                <a:srgbClr val="002060"/>
              </a:solidFill>
              <a:latin typeface="Impact" panose="020B0806030902050204" pitchFamily="34" charset="0"/>
            </a:endParaRPr>
          </a:p>
        </p:txBody>
      </p:sp>
      <p:pic>
        <p:nvPicPr>
          <p:cNvPr id="8" name="Picture 7"/>
          <p:cNvPicPr>
            <a:picLocks noChangeAspect="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96050" y="6060429"/>
            <a:ext cx="2016685" cy="612000"/>
          </a:xfrm>
          <a:prstGeom prst="rect">
            <a:avLst/>
          </a:prstGeom>
        </p:spPr>
      </p:pic>
      <p:sp>
        <p:nvSpPr>
          <p:cNvPr id="5" name="Oval 4"/>
          <p:cNvSpPr>
            <a:spLocks noChangeAspect="1"/>
          </p:cNvSpPr>
          <p:nvPr/>
        </p:nvSpPr>
        <p:spPr>
          <a:xfrm>
            <a:off x="1851218" y="833584"/>
            <a:ext cx="5760000" cy="57600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7232" y="1692993"/>
            <a:ext cx="4837186" cy="4181865"/>
          </a:xfrm>
          <a:prstGeom prst="rect">
            <a:avLst/>
          </a:prstGeom>
        </p:spPr>
      </p:pic>
      <p:sp>
        <p:nvSpPr>
          <p:cNvPr id="4" name="TextBox 3"/>
          <p:cNvSpPr txBox="1"/>
          <p:nvPr/>
        </p:nvSpPr>
        <p:spPr>
          <a:xfrm>
            <a:off x="7611218" y="2166946"/>
            <a:ext cx="4580782" cy="4540795"/>
          </a:xfrm>
          <a:prstGeom prst="rect">
            <a:avLst/>
          </a:prstGeom>
          <a:noFill/>
        </p:spPr>
        <p:txBody>
          <a:bodyPr wrap="square" rtlCol="0">
            <a:spAutoFit/>
          </a:bodyPr>
          <a:lstStyle/>
          <a:p>
            <a:pPr>
              <a:lnSpc>
                <a:spcPct val="130000"/>
              </a:lnSpc>
            </a:pPr>
            <a:r>
              <a:rPr lang="en-AU" sz="1400" dirty="0">
                <a:effectLst/>
                <a:latin typeface="Verdana" panose="020B0604030504040204" pitchFamily="34" charset="0"/>
                <a:ea typeface="Verdana" panose="020B0604030504040204" pitchFamily="34" charset="0"/>
              </a:rPr>
              <a:t>Outreach Program for young people in government high schools and church youth groups via dance, body-image workshops, and faith communities. </a:t>
            </a:r>
            <a:br>
              <a:rPr lang="en-AU" sz="1400" dirty="0">
                <a:effectLst/>
                <a:latin typeface="Verdana" panose="020B0604030504040204" pitchFamily="34" charset="0"/>
                <a:ea typeface="Verdana" panose="020B0604030504040204" pitchFamily="34" charset="0"/>
              </a:rPr>
            </a:br>
            <a:r>
              <a:rPr lang="en-AU" sz="1400" b="1" dirty="0">
                <a:solidFill>
                  <a:srgbClr val="002060"/>
                </a:solidFill>
                <a:effectLst/>
                <a:latin typeface="Verdana" panose="020B0604030504040204" pitchFamily="34" charset="0"/>
                <a:ea typeface="Verdana" panose="020B0604030504040204" pitchFamily="34" charset="0"/>
              </a:rPr>
              <a:t>- 1188 ‘Rise Up’ Summer Camp </a:t>
            </a:r>
            <a:r>
              <a:rPr lang="en-AU" sz="1400" dirty="0">
                <a:effectLst/>
                <a:latin typeface="Verdana" panose="020B0604030504040204" pitchFamily="34" charset="0"/>
                <a:ea typeface="Verdana" panose="020B0604030504040204" pitchFamily="34" charset="0"/>
              </a:rPr>
              <a:t>at CYC Phillip Island Adventure Resort February 2021 </a:t>
            </a:r>
            <a:r>
              <a:rPr lang="en-AU" sz="1400" b="1" dirty="0">
                <a:solidFill>
                  <a:srgbClr val="002060"/>
                </a:solidFill>
                <a:effectLst/>
                <a:latin typeface="Verdana" panose="020B0604030504040204" pitchFamily="34" charset="0"/>
                <a:ea typeface="Verdana" panose="020B0604030504040204" pitchFamily="34" charset="0"/>
              </a:rPr>
              <a:t>- </a:t>
            </a:r>
            <a:r>
              <a:rPr lang="en-AU" sz="1400" dirty="0">
                <a:effectLst/>
                <a:latin typeface="Verdana" panose="020B0604030504040204" pitchFamily="34" charset="0"/>
                <a:ea typeface="Verdana" panose="020B0604030504040204" pitchFamily="34" charset="0"/>
              </a:rPr>
              <a:t>100 participants, over 50% responded to the Gospel message and gave their lives to Jesus. </a:t>
            </a:r>
          </a:p>
          <a:p>
            <a:pPr>
              <a:lnSpc>
                <a:spcPct val="130000"/>
              </a:lnSpc>
            </a:pPr>
            <a:r>
              <a:rPr lang="en-AU" sz="1400" b="1" dirty="0">
                <a:solidFill>
                  <a:srgbClr val="002060"/>
                </a:solidFill>
                <a:effectLst/>
                <a:latin typeface="Verdana" panose="020B0604030504040204" pitchFamily="34" charset="0"/>
                <a:ea typeface="Verdana" panose="020B0604030504040204" pitchFamily="34" charset="0"/>
              </a:rPr>
              <a:t>- 1188 ‘The Journey Home’ Summer Camp </a:t>
            </a:r>
            <a:r>
              <a:rPr lang="en-AU" sz="1400" dirty="0">
                <a:effectLst/>
                <a:latin typeface="Verdana" panose="020B0604030504040204" pitchFamily="34" charset="0"/>
                <a:ea typeface="Verdana" panose="020B0604030504040204" pitchFamily="34" charset="0"/>
              </a:rPr>
              <a:t>at CYC Phillip Island Adventure Resort November 2021 - 150 Participants </a:t>
            </a:r>
          </a:p>
          <a:p>
            <a:pPr>
              <a:lnSpc>
                <a:spcPct val="130000"/>
              </a:lnSpc>
            </a:pPr>
            <a:r>
              <a:rPr lang="en-AU" sz="1400" b="1" dirty="0">
                <a:solidFill>
                  <a:srgbClr val="002060"/>
                </a:solidFill>
                <a:effectLst/>
                <a:latin typeface="Verdana" panose="020B0604030504040204" pitchFamily="34" charset="0"/>
                <a:ea typeface="Verdana" panose="020B0604030504040204" pitchFamily="34" charset="0"/>
              </a:rPr>
              <a:t>- Soul Community </a:t>
            </a:r>
            <a:r>
              <a:rPr lang="en-AU" sz="1400" dirty="0">
                <a:effectLst/>
                <a:latin typeface="Verdana" panose="020B0604030504040204" pitchFamily="34" charset="0"/>
                <a:ea typeface="Verdana" panose="020B0604030504040204" pitchFamily="34" charset="0"/>
              </a:rPr>
              <a:t>- Over 30 participants including new believers and 10 in weekly leadership development programs. </a:t>
            </a:r>
          </a:p>
          <a:p>
            <a:pPr>
              <a:lnSpc>
                <a:spcPct val="130000"/>
              </a:lnSpc>
            </a:pPr>
            <a:r>
              <a:rPr lang="en-AU" sz="1400" b="1" dirty="0">
                <a:solidFill>
                  <a:srgbClr val="002060"/>
                </a:solidFill>
                <a:effectLst/>
                <a:latin typeface="Verdana" panose="020B0604030504040204" pitchFamily="34" charset="0"/>
                <a:ea typeface="Verdana" panose="020B0604030504040204" pitchFamily="34" charset="0"/>
              </a:rPr>
              <a:t>- Weekly programs </a:t>
            </a:r>
            <a:r>
              <a:rPr lang="en-AU" sz="1400" dirty="0">
                <a:effectLst/>
                <a:latin typeface="Verdana" panose="020B0604030504040204" pitchFamily="34" charset="0"/>
                <a:ea typeface="Verdana" panose="020B0604030504040204" pitchFamily="34" charset="0"/>
              </a:rPr>
              <a:t>in 2 government schools with 15-20 students in each program. </a:t>
            </a:r>
            <a:endParaRPr lang="en-GB" sz="1400" i="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96979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hord 6"/>
          <p:cNvSpPr>
            <a:spLocks noChangeAspect="1"/>
          </p:cNvSpPr>
          <p:nvPr/>
        </p:nvSpPr>
        <p:spPr>
          <a:xfrm>
            <a:off x="1402476" y="513184"/>
            <a:ext cx="7069720" cy="6400800"/>
          </a:xfrm>
          <a:prstGeom prst="chord">
            <a:avLst>
              <a:gd name="adj1" fmla="val 4707987"/>
              <a:gd name="adj2" fmla="val 16881791"/>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p:cNvSpPr/>
          <p:nvPr/>
        </p:nvSpPr>
        <p:spPr>
          <a:xfrm>
            <a:off x="4895850" y="513184"/>
            <a:ext cx="7296150" cy="63448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p:nvSpPr>
        <p:spPr>
          <a:xfrm>
            <a:off x="5070764" y="518157"/>
            <a:ext cx="7038686" cy="1754326"/>
          </a:xfrm>
          <a:prstGeom prst="rect">
            <a:avLst/>
          </a:prstGeom>
          <a:noFill/>
          <a:ln>
            <a:noFill/>
          </a:ln>
        </p:spPr>
        <p:txBody>
          <a:bodyPr wrap="square" lIns="91440" tIns="45720" rIns="91440" bIns="45720">
            <a:spAutoFit/>
          </a:bodyPr>
          <a:lstStyle/>
          <a:p>
            <a:pPr algn="r"/>
            <a:r>
              <a:rPr lang="en-US" sz="5400" b="1" dirty="0">
                <a:ln w="10160">
                  <a:noFill/>
                  <a:prstDash val="solid"/>
                </a:ln>
                <a:solidFill>
                  <a:srgbClr val="00B050"/>
                </a:solidFill>
                <a:latin typeface="Impact" panose="020B0806030902050204" pitchFamily="34" charset="0"/>
              </a:rPr>
              <a:t>	</a:t>
            </a:r>
            <a:r>
              <a:rPr lang="en-US" sz="5400" b="1" cap="none" spc="0" dirty="0">
                <a:ln w="10160">
                  <a:noFill/>
                  <a:prstDash val="solid"/>
                </a:ln>
                <a:solidFill>
                  <a:schemeClr val="bg1">
                    <a:lumMod val="65000"/>
                  </a:schemeClr>
                </a:solidFill>
                <a:latin typeface="Impact" panose="020B0806030902050204" pitchFamily="34" charset="0"/>
              </a:rPr>
              <a:t>Church </a:t>
            </a:r>
            <a:r>
              <a:rPr lang="en-US" sz="5400" b="1" cap="none" spc="0" dirty="0">
                <a:ln w="10160">
                  <a:noFill/>
                  <a:prstDash val="solid"/>
                </a:ln>
                <a:solidFill>
                  <a:srgbClr val="002060"/>
                </a:solidFill>
                <a:latin typeface="Impact" panose="020B0806030902050204" pitchFamily="34" charset="0"/>
              </a:rPr>
              <a:t>Planting</a:t>
            </a:r>
            <a:endParaRPr lang="en-US" sz="5400" b="1" dirty="0">
              <a:ln w="10160">
                <a:noFill/>
                <a:prstDash val="solid"/>
              </a:ln>
              <a:solidFill>
                <a:srgbClr val="002060"/>
              </a:solidFill>
              <a:latin typeface="Impact" panose="020B0806030902050204" pitchFamily="34" charset="0"/>
            </a:endParaRPr>
          </a:p>
          <a:p>
            <a:pPr algn="r"/>
            <a:r>
              <a:rPr lang="en-US" sz="5400" b="1" cap="none" spc="0" dirty="0">
                <a:ln w="10160">
                  <a:noFill/>
                  <a:prstDash val="solid"/>
                </a:ln>
                <a:solidFill>
                  <a:schemeClr val="bg1">
                    <a:lumMod val="65000"/>
                  </a:schemeClr>
                </a:solidFill>
                <a:latin typeface="Impact" panose="020B0806030902050204" pitchFamily="34" charset="0"/>
              </a:rPr>
              <a:t>Conrad</a:t>
            </a:r>
            <a:r>
              <a:rPr lang="en-US" sz="5400" b="1" cap="none" spc="0" dirty="0">
                <a:ln w="10160">
                  <a:noFill/>
                  <a:prstDash val="solid"/>
                </a:ln>
                <a:solidFill>
                  <a:srgbClr val="002060"/>
                </a:solidFill>
                <a:latin typeface="Impact" panose="020B0806030902050204" pitchFamily="34" charset="0"/>
              </a:rPr>
              <a:t> Parsons</a:t>
            </a:r>
          </a:p>
        </p:txBody>
      </p:sp>
      <p:pic>
        <p:nvPicPr>
          <p:cNvPr id="8" name="Picture 7"/>
          <p:cNvPicPr>
            <a:picLocks noChangeAspect="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96050" y="6060429"/>
            <a:ext cx="2016685" cy="612000"/>
          </a:xfrm>
          <a:prstGeom prst="rect">
            <a:avLst/>
          </a:prstGeom>
        </p:spPr>
      </p:pic>
      <p:sp>
        <p:nvSpPr>
          <p:cNvPr id="4" name="TextBox 3"/>
          <p:cNvSpPr txBox="1"/>
          <p:nvPr/>
        </p:nvSpPr>
        <p:spPr>
          <a:xfrm>
            <a:off x="6538823" y="2166946"/>
            <a:ext cx="5570627" cy="4486998"/>
          </a:xfrm>
          <a:prstGeom prst="rect">
            <a:avLst/>
          </a:prstGeom>
          <a:noFill/>
        </p:spPr>
        <p:txBody>
          <a:bodyPr wrap="square" rtlCol="0">
            <a:spAutoFit/>
          </a:bodyPr>
          <a:lstStyle/>
          <a:p>
            <a:pPr algn="just">
              <a:lnSpc>
                <a:spcPct val="150000"/>
              </a:lnSpc>
            </a:pPr>
            <a:r>
              <a:rPr lang="en-US" sz="1200" dirty="0">
                <a:latin typeface="Verdana" panose="020B0604030504040204" pitchFamily="34" charset="0"/>
                <a:ea typeface="Verdana" panose="020B0604030504040204" pitchFamily="34" charset="0"/>
              </a:rPr>
              <a:t>Conrad was born in Sydney and grew up in Adelaide and in the Blue Mountains. He became a Christian in 1986 just before entering training as an evangelist. In 1991, he married Wendy in Bathurst. They moved to London in 1996 following the publication of his first book, Understanding Evangelists. In 2001, after launching an international ministry, Conrad visited Vanuatu on a three-week mission. His love of people in the Pacific Islands has continued since that visit. He has three ministry degrees including a Doctorate from Fuller Theological Seminary. He and Wendy, and their children, live in Melbourne. Conrad started coaching evangelists in 2001 and now continues to teach evangelists and trains leadership coaches globally. He will be responsible to identify, equip, mobilize, and providing ongoing support for pioneer church planters to plant church-planting churches, as well as catalyzing and facilitating existing churches in the movement to revitalize and plant new congregations and churches with CCCVaT.</a:t>
            </a:r>
            <a:endParaRPr lang="en-GB" sz="1200" dirty="0">
              <a:latin typeface="Verdana" panose="020B0604030504040204" pitchFamily="34" charset="0"/>
              <a:ea typeface="Verdana" panose="020B0604030504040204" pitchFamily="34" charset="0"/>
            </a:endParaRPr>
          </a:p>
        </p:txBody>
      </p:sp>
      <p:pic>
        <p:nvPicPr>
          <p:cNvPr id="10" name="Picture 9">
            <a:extLst>
              <a:ext uri="{FF2B5EF4-FFF2-40B4-BE49-F238E27FC236}">
                <a16:creationId xmlns:a16="http://schemas.microsoft.com/office/drawing/2014/main" id="{ADCB8FB3-86F2-22CC-6607-931EA79E3C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2494" y="1102114"/>
            <a:ext cx="4357839" cy="5293801"/>
          </a:xfrm>
          <a:prstGeom prst="ellipse">
            <a:avLst/>
          </a:prstGeom>
          <a:ln>
            <a:noFill/>
          </a:ln>
          <a:effectLst>
            <a:softEdge rad="112500"/>
          </a:effectLst>
        </p:spPr>
      </p:pic>
    </p:spTree>
    <p:extLst>
      <p:ext uri="{BB962C8B-B14F-4D97-AF65-F5344CB8AC3E}">
        <p14:creationId xmlns:p14="http://schemas.microsoft.com/office/powerpoint/2010/main" val="602307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hord 6"/>
          <p:cNvSpPr>
            <a:spLocks noChangeAspect="1"/>
          </p:cNvSpPr>
          <p:nvPr/>
        </p:nvSpPr>
        <p:spPr>
          <a:xfrm>
            <a:off x="1402476" y="513184"/>
            <a:ext cx="7069720" cy="6400800"/>
          </a:xfrm>
          <a:prstGeom prst="chord">
            <a:avLst>
              <a:gd name="adj1" fmla="val 4707987"/>
              <a:gd name="adj2" fmla="val 16881791"/>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p:cNvSpPr/>
          <p:nvPr/>
        </p:nvSpPr>
        <p:spPr>
          <a:xfrm>
            <a:off x="4895850" y="513184"/>
            <a:ext cx="7296150" cy="63448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p:cNvPicPr>
            <a:picLocks noChangeAspect="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96050" y="6060429"/>
            <a:ext cx="2016685" cy="612000"/>
          </a:xfrm>
          <a:prstGeom prst="rect">
            <a:avLst/>
          </a:prstGeom>
        </p:spPr>
      </p:pic>
      <p:sp>
        <p:nvSpPr>
          <p:cNvPr id="4" name="TextBox 3"/>
          <p:cNvSpPr txBox="1"/>
          <p:nvPr/>
        </p:nvSpPr>
        <p:spPr>
          <a:xfrm>
            <a:off x="7790296" y="2616294"/>
            <a:ext cx="4284295" cy="3434338"/>
          </a:xfrm>
          <a:prstGeom prst="rect">
            <a:avLst/>
          </a:prstGeom>
          <a:noFill/>
        </p:spPr>
        <p:txBody>
          <a:bodyPr wrap="square" rtlCol="0">
            <a:spAutoFit/>
          </a:bodyPr>
          <a:lstStyle/>
          <a:p>
            <a:pPr>
              <a:lnSpc>
                <a:spcPct val="150000"/>
              </a:lnSpc>
              <a:spcBef>
                <a:spcPts val="600"/>
              </a:spcBef>
              <a:spcAft>
                <a:spcPts val="600"/>
              </a:spcAft>
            </a:pPr>
            <a:r>
              <a:rPr lang="en-US" sz="1400" b="0" i="0" dirty="0">
                <a:solidFill>
                  <a:srgbClr val="212529"/>
                </a:solidFill>
                <a:effectLst/>
                <a:latin typeface="Verdana" panose="020B0604030504040204" pitchFamily="34" charset="0"/>
                <a:ea typeface="Verdana" panose="020B0604030504040204" pitchFamily="34" charset="0"/>
              </a:rPr>
              <a:t>The NCLS survey is designed to listen to the views of your leadership, attenders, and broader community to provide a picture of your church’s health and vitality. The </a:t>
            </a:r>
            <a:r>
              <a:rPr lang="en-US" sz="1400" b="0" i="0">
                <a:solidFill>
                  <a:srgbClr val="212529"/>
                </a:solidFill>
                <a:effectLst/>
                <a:latin typeface="Verdana" panose="020B0604030504040204" pitchFamily="34" charset="0"/>
                <a:ea typeface="Verdana" panose="020B0604030504040204" pitchFamily="34" charset="0"/>
              </a:rPr>
              <a:t>results help </a:t>
            </a:r>
            <a:r>
              <a:rPr lang="en-US" sz="1400" b="0" i="0" dirty="0">
                <a:solidFill>
                  <a:srgbClr val="212529"/>
                </a:solidFill>
                <a:effectLst/>
                <a:latin typeface="Verdana" panose="020B0604030504040204" pitchFamily="34" charset="0"/>
                <a:ea typeface="Verdana" panose="020B0604030504040204" pitchFamily="34" charset="0"/>
              </a:rPr>
              <a:t>you identify your strengths and provide processes to help you evaluate, make decisions and connect effectively with your community.</a:t>
            </a:r>
          </a:p>
          <a:p>
            <a:pPr>
              <a:lnSpc>
                <a:spcPct val="150000"/>
              </a:lnSpc>
              <a:spcBef>
                <a:spcPts val="600"/>
              </a:spcBef>
              <a:spcAft>
                <a:spcPts val="600"/>
              </a:spcAft>
            </a:pPr>
            <a:r>
              <a:rPr lang="en-US" sz="1400" dirty="0">
                <a:solidFill>
                  <a:srgbClr val="212529"/>
                </a:solidFill>
                <a:latin typeface="Verdana" panose="020B0604030504040204" pitchFamily="34" charset="0"/>
                <a:ea typeface="Verdana" panose="020B0604030504040204" pitchFamily="34" charset="0"/>
              </a:rPr>
              <a:t>CCCVAT funded church participation in the survey for 2021</a:t>
            </a:r>
            <a:endParaRPr lang="en-GB" sz="1400" dirty="0">
              <a:latin typeface="Verdana" panose="020B0604030504040204" pitchFamily="34" charset="0"/>
              <a:ea typeface="Verdana" panose="020B0604030504040204" pitchFamily="34" charset="0"/>
            </a:endParaRPr>
          </a:p>
        </p:txBody>
      </p:sp>
      <p:pic>
        <p:nvPicPr>
          <p:cNvPr id="10" name="Picture 9">
            <a:extLst>
              <a:ext uri="{FF2B5EF4-FFF2-40B4-BE49-F238E27FC236}">
                <a16:creationId xmlns:a16="http://schemas.microsoft.com/office/drawing/2014/main" id="{0CE5D92B-8A97-473D-BF9C-4872512F68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9744" y="754739"/>
            <a:ext cx="5289212" cy="1620000"/>
          </a:xfrm>
          <a:prstGeom prst="rect">
            <a:avLst/>
          </a:prstGeom>
        </p:spPr>
      </p:pic>
      <p:pic>
        <p:nvPicPr>
          <p:cNvPr id="13" name="Picture 12">
            <a:extLst>
              <a:ext uri="{FF2B5EF4-FFF2-40B4-BE49-F238E27FC236}">
                <a16:creationId xmlns:a16="http://schemas.microsoft.com/office/drawing/2014/main" id="{59C004B0-41EE-4003-BEC2-53C2C25E2871}"/>
              </a:ext>
            </a:extLst>
          </p:cNvPr>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a:off x="1624724" y="912429"/>
            <a:ext cx="6165572" cy="5760000"/>
          </a:xfrm>
          <a:prstGeom prst="ellipse">
            <a:avLst/>
          </a:prstGeom>
          <a:ln>
            <a:noFill/>
          </a:ln>
          <a:effectLst>
            <a:softEdge rad="112500"/>
          </a:effectLst>
        </p:spPr>
      </p:pic>
    </p:spTree>
    <p:extLst>
      <p:ext uri="{BB962C8B-B14F-4D97-AF65-F5344CB8AC3E}">
        <p14:creationId xmlns:p14="http://schemas.microsoft.com/office/powerpoint/2010/main" val="2671454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hord 6"/>
          <p:cNvSpPr>
            <a:spLocks noChangeAspect="1"/>
          </p:cNvSpPr>
          <p:nvPr/>
        </p:nvSpPr>
        <p:spPr>
          <a:xfrm>
            <a:off x="1402476" y="513184"/>
            <a:ext cx="7069720" cy="6400800"/>
          </a:xfrm>
          <a:prstGeom prst="chord">
            <a:avLst>
              <a:gd name="adj1" fmla="val 4707987"/>
              <a:gd name="adj2" fmla="val 16881791"/>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p:cNvSpPr/>
          <p:nvPr/>
        </p:nvSpPr>
        <p:spPr>
          <a:xfrm>
            <a:off x="4796444" y="513184"/>
            <a:ext cx="7395556" cy="63448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p:cNvSpPr/>
          <p:nvPr/>
        </p:nvSpPr>
        <p:spPr>
          <a:xfrm>
            <a:off x="6216355" y="4847727"/>
            <a:ext cx="6642293" cy="1569660"/>
          </a:xfrm>
          <a:prstGeom prst="rect">
            <a:avLst/>
          </a:prstGeom>
          <a:noFill/>
          <a:ln>
            <a:noFill/>
          </a:ln>
        </p:spPr>
        <p:txBody>
          <a:bodyPr wrap="square" lIns="91440" tIns="45720" rIns="91440" bIns="45720">
            <a:spAutoFit/>
          </a:bodyPr>
          <a:lstStyle/>
          <a:p>
            <a:pPr algn="ctr"/>
            <a:r>
              <a:rPr lang="en-US" sz="9600" b="1" cap="none" spc="0" dirty="0">
                <a:ln w="10160">
                  <a:noFill/>
                  <a:prstDash val="solid"/>
                </a:ln>
                <a:solidFill>
                  <a:srgbClr val="00B050"/>
                </a:solidFill>
                <a:latin typeface="Impact" panose="020B0806030902050204" pitchFamily="34" charset="0"/>
              </a:rPr>
              <a:t>2021</a:t>
            </a:r>
            <a:r>
              <a:rPr lang="en-US" sz="9600" b="1" cap="none" spc="0" dirty="0">
                <a:ln w="10160">
                  <a:noFill/>
                  <a:prstDash val="solid"/>
                </a:ln>
                <a:solidFill>
                  <a:srgbClr val="FFFFFF"/>
                </a:solidFill>
                <a:latin typeface="Impact" panose="020B0806030902050204" pitchFamily="34" charset="0"/>
              </a:rPr>
              <a:t> </a:t>
            </a:r>
            <a:r>
              <a:rPr lang="en-US" sz="9600" b="1" dirty="0">
                <a:ln w="10160">
                  <a:noFill/>
                  <a:prstDash val="solid"/>
                </a:ln>
                <a:solidFill>
                  <a:srgbClr val="002060"/>
                </a:solidFill>
                <a:latin typeface="Impact" panose="020B0806030902050204" pitchFamily="34" charset="0"/>
              </a:rPr>
              <a:t>AGM</a:t>
            </a:r>
            <a:endParaRPr lang="en-US" sz="9600" b="1" cap="none" spc="0" dirty="0">
              <a:ln w="10160">
                <a:noFill/>
                <a:prstDash val="solid"/>
              </a:ln>
              <a:solidFill>
                <a:srgbClr val="002060"/>
              </a:solidFill>
              <a:latin typeface="Impact" panose="020B0806030902050204" pitchFamily="34" charset="0"/>
            </a:endParaRPr>
          </a:p>
        </p:txBody>
      </p:sp>
      <p:pic>
        <p:nvPicPr>
          <p:cNvPr id="4" name="Picture 3">
            <a:extLst>
              <a:ext uri="{FF2B5EF4-FFF2-40B4-BE49-F238E27FC236}">
                <a16:creationId xmlns:a16="http://schemas.microsoft.com/office/drawing/2014/main" id="{D5781157-92D2-B8BE-E80F-9D8FC650A6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2098" y="862656"/>
            <a:ext cx="5760000" cy="5760000"/>
          </a:xfrm>
          <a:prstGeom prst="ellipse">
            <a:avLst/>
          </a:prstGeom>
          <a:ln>
            <a:noFill/>
          </a:ln>
          <a:effectLst>
            <a:softEdge rad="112500"/>
          </a:effectLst>
        </p:spPr>
      </p:pic>
      <p:pic>
        <p:nvPicPr>
          <p:cNvPr id="8" name="Picture 7">
            <a:extLst>
              <a:ext uri="{FF2B5EF4-FFF2-40B4-BE49-F238E27FC236}">
                <a16:creationId xmlns:a16="http://schemas.microsoft.com/office/drawing/2014/main" id="{3BF46F5E-A502-43F7-8AF7-E23D3A902F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8217" y="1397479"/>
            <a:ext cx="6373918" cy="2383995"/>
          </a:xfrm>
          <a:prstGeom prst="rect">
            <a:avLst/>
          </a:prstGeom>
        </p:spPr>
      </p:pic>
    </p:spTree>
    <p:extLst>
      <p:ext uri="{BB962C8B-B14F-4D97-AF65-F5344CB8AC3E}">
        <p14:creationId xmlns:p14="http://schemas.microsoft.com/office/powerpoint/2010/main" val="3087526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hord 6"/>
          <p:cNvSpPr>
            <a:spLocks noChangeAspect="1"/>
          </p:cNvSpPr>
          <p:nvPr/>
        </p:nvSpPr>
        <p:spPr>
          <a:xfrm>
            <a:off x="1424502" y="479316"/>
            <a:ext cx="7069720" cy="6400800"/>
          </a:xfrm>
          <a:prstGeom prst="chord">
            <a:avLst>
              <a:gd name="adj1" fmla="val 4707987"/>
              <a:gd name="adj2" fmla="val 16881791"/>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p:cNvSpPr/>
          <p:nvPr/>
        </p:nvSpPr>
        <p:spPr>
          <a:xfrm>
            <a:off x="4707725" y="479497"/>
            <a:ext cx="7502254" cy="63753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p:cNvSpPr/>
          <p:nvPr/>
        </p:nvSpPr>
        <p:spPr>
          <a:xfrm>
            <a:off x="4876060" y="489582"/>
            <a:ext cx="6642293" cy="923330"/>
          </a:xfrm>
          <a:prstGeom prst="rect">
            <a:avLst/>
          </a:prstGeom>
          <a:noFill/>
          <a:ln>
            <a:noFill/>
          </a:ln>
        </p:spPr>
        <p:txBody>
          <a:bodyPr wrap="square" lIns="91440" tIns="45720" rIns="91440" bIns="45720">
            <a:spAutoFit/>
          </a:bodyPr>
          <a:lstStyle/>
          <a:p>
            <a:pPr algn="ctr"/>
            <a:r>
              <a:rPr lang="en-US" sz="5400" b="1" dirty="0">
                <a:ln w="10160">
                  <a:noFill/>
                  <a:prstDash val="solid"/>
                </a:ln>
                <a:solidFill>
                  <a:schemeClr val="bg1">
                    <a:lumMod val="75000"/>
                  </a:schemeClr>
                </a:solidFill>
                <a:latin typeface="Impact" panose="020B0806030902050204" pitchFamily="34" charset="0"/>
              </a:rPr>
              <a:t>Member</a:t>
            </a:r>
            <a:r>
              <a:rPr lang="en-US" sz="5400" b="1" dirty="0">
                <a:ln w="10160">
                  <a:noFill/>
                  <a:prstDash val="solid"/>
                </a:ln>
                <a:solidFill>
                  <a:srgbClr val="00B050"/>
                </a:solidFill>
                <a:latin typeface="Impact" panose="020B0806030902050204" pitchFamily="34" charset="0"/>
              </a:rPr>
              <a:t> </a:t>
            </a:r>
            <a:r>
              <a:rPr lang="en-US" sz="5400" b="1" cap="none" spc="0" dirty="0">
                <a:ln w="10160">
                  <a:noFill/>
                  <a:prstDash val="solid"/>
                </a:ln>
                <a:solidFill>
                  <a:srgbClr val="002060"/>
                </a:solidFill>
                <a:latin typeface="Impact" panose="020B0806030902050204" pitchFamily="34" charset="0"/>
              </a:rPr>
              <a:t>Churches</a:t>
            </a:r>
          </a:p>
        </p:txBody>
      </p:sp>
      <p:sp>
        <p:nvSpPr>
          <p:cNvPr id="3" name="Parallelogram 2"/>
          <p:cNvSpPr/>
          <p:nvPr/>
        </p:nvSpPr>
        <p:spPr>
          <a:xfrm>
            <a:off x="2266263" y="4822605"/>
            <a:ext cx="1402237" cy="2070012"/>
          </a:xfrm>
          <a:prstGeom prst="parallelogram">
            <a:avLst>
              <a:gd name="adj" fmla="val 47159"/>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p:cNvSpPr/>
          <p:nvPr/>
        </p:nvSpPr>
        <p:spPr>
          <a:xfrm>
            <a:off x="2888426" y="4112881"/>
            <a:ext cx="883923" cy="923330"/>
          </a:xfrm>
          <a:prstGeom prst="rect">
            <a:avLst/>
          </a:prstGeom>
          <a:noFill/>
          <a:ln>
            <a:noFill/>
          </a:ln>
        </p:spPr>
        <p:txBody>
          <a:bodyPr wrap="square" lIns="91440" tIns="45720" rIns="91440" bIns="45720">
            <a:spAutoFit/>
          </a:bodyPr>
          <a:lstStyle/>
          <a:p>
            <a:pPr algn="ctr"/>
            <a:r>
              <a:rPr lang="en-US" sz="5400" b="1" dirty="0">
                <a:ln w="10160">
                  <a:noFill/>
                  <a:prstDash val="solid"/>
                </a:ln>
                <a:solidFill>
                  <a:srgbClr val="33CCCC"/>
                </a:solidFill>
                <a:latin typeface="Impact" panose="020B0806030902050204" pitchFamily="34" charset="0"/>
              </a:rPr>
              <a:t>22</a:t>
            </a:r>
            <a:endParaRPr lang="en-US" sz="5400" b="1" cap="none" spc="0" dirty="0">
              <a:ln w="10160">
                <a:noFill/>
                <a:prstDash val="solid"/>
              </a:ln>
              <a:solidFill>
                <a:srgbClr val="33CCCC"/>
              </a:solidFill>
              <a:latin typeface="Impact" panose="020B0806030902050204" pitchFamily="34" charset="0"/>
            </a:endParaRPr>
          </a:p>
        </p:txBody>
      </p:sp>
      <p:sp>
        <p:nvSpPr>
          <p:cNvPr id="10" name="Parallelogram 9"/>
          <p:cNvSpPr/>
          <p:nvPr/>
        </p:nvSpPr>
        <p:spPr>
          <a:xfrm>
            <a:off x="3278720" y="3796507"/>
            <a:ext cx="1773266" cy="3094328"/>
          </a:xfrm>
          <a:prstGeom prst="parallelogram">
            <a:avLst>
              <a:gd name="adj" fmla="val 5778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p:nvSpPr>
        <p:spPr>
          <a:xfrm>
            <a:off x="4193247" y="3077946"/>
            <a:ext cx="1014150" cy="923330"/>
          </a:xfrm>
          <a:prstGeom prst="rect">
            <a:avLst/>
          </a:prstGeom>
          <a:noFill/>
          <a:ln>
            <a:noFill/>
          </a:ln>
        </p:spPr>
        <p:txBody>
          <a:bodyPr wrap="square" lIns="91440" tIns="45720" rIns="91440" bIns="45720">
            <a:spAutoFit/>
          </a:bodyPr>
          <a:lstStyle/>
          <a:p>
            <a:pPr algn="ctr"/>
            <a:r>
              <a:rPr lang="en-US" sz="5400" b="1" dirty="0">
                <a:ln w="10160">
                  <a:noFill/>
                  <a:prstDash val="solid"/>
                </a:ln>
                <a:solidFill>
                  <a:srgbClr val="FF0000"/>
                </a:solidFill>
                <a:latin typeface="Impact" panose="020B0806030902050204" pitchFamily="34" charset="0"/>
              </a:rPr>
              <a:t>32</a:t>
            </a:r>
            <a:endParaRPr lang="en-US" sz="5400" b="1" cap="none" spc="0" dirty="0">
              <a:ln w="10160">
                <a:noFill/>
                <a:prstDash val="solid"/>
              </a:ln>
              <a:solidFill>
                <a:srgbClr val="FF0000"/>
              </a:solidFill>
              <a:latin typeface="Impact" panose="020B0806030902050204" pitchFamily="34" charset="0"/>
            </a:endParaRPr>
          </a:p>
        </p:txBody>
      </p:sp>
      <p:sp>
        <p:nvSpPr>
          <p:cNvPr id="12" name="Parallelogram 11"/>
          <p:cNvSpPr/>
          <p:nvPr/>
        </p:nvSpPr>
        <p:spPr>
          <a:xfrm>
            <a:off x="4337347" y="3295742"/>
            <a:ext cx="1912137" cy="3602629"/>
          </a:xfrm>
          <a:prstGeom prst="parallelogram">
            <a:avLst>
              <a:gd name="adj" fmla="val 61447"/>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p:cNvSpPr/>
          <p:nvPr/>
        </p:nvSpPr>
        <p:spPr>
          <a:xfrm>
            <a:off x="5359263" y="2570318"/>
            <a:ext cx="1014150" cy="923330"/>
          </a:xfrm>
          <a:prstGeom prst="rect">
            <a:avLst/>
          </a:prstGeom>
          <a:noFill/>
          <a:ln>
            <a:noFill/>
          </a:ln>
        </p:spPr>
        <p:txBody>
          <a:bodyPr wrap="square" lIns="91440" tIns="45720" rIns="91440" bIns="45720">
            <a:spAutoFit/>
          </a:bodyPr>
          <a:lstStyle/>
          <a:p>
            <a:pPr algn="ctr"/>
            <a:r>
              <a:rPr lang="en-US" sz="5400" b="1" dirty="0">
                <a:ln w="10160">
                  <a:noFill/>
                  <a:prstDash val="solid"/>
                </a:ln>
                <a:solidFill>
                  <a:srgbClr val="9933FF"/>
                </a:solidFill>
                <a:latin typeface="Impact" panose="020B0806030902050204" pitchFamily="34" charset="0"/>
              </a:rPr>
              <a:t>36</a:t>
            </a:r>
            <a:endParaRPr lang="en-US" sz="5400" b="1" cap="none" spc="0" dirty="0">
              <a:ln w="10160">
                <a:noFill/>
                <a:prstDash val="solid"/>
              </a:ln>
              <a:solidFill>
                <a:srgbClr val="9933FF"/>
              </a:solidFill>
              <a:latin typeface="Impact" panose="020B0806030902050204" pitchFamily="34" charset="0"/>
            </a:endParaRPr>
          </a:p>
        </p:txBody>
      </p:sp>
      <p:sp>
        <p:nvSpPr>
          <p:cNvPr id="14" name="Rectangle 13"/>
          <p:cNvSpPr/>
          <p:nvPr/>
        </p:nvSpPr>
        <p:spPr>
          <a:xfrm rot="17319249">
            <a:off x="2398746" y="5987660"/>
            <a:ext cx="1233101" cy="646331"/>
          </a:xfrm>
          <a:prstGeom prst="rect">
            <a:avLst/>
          </a:prstGeom>
          <a:noFill/>
          <a:ln>
            <a:noFill/>
          </a:ln>
        </p:spPr>
        <p:txBody>
          <a:bodyPr wrap="square" lIns="91440" tIns="45720" rIns="91440" bIns="45720">
            <a:spAutoFit/>
          </a:bodyPr>
          <a:lstStyle/>
          <a:p>
            <a:pPr algn="ctr"/>
            <a:r>
              <a:rPr lang="en-US" sz="3600" b="1" dirty="0">
                <a:ln w="10160">
                  <a:noFill/>
                  <a:prstDash val="solid"/>
                </a:ln>
                <a:solidFill>
                  <a:schemeClr val="bg1"/>
                </a:solidFill>
                <a:latin typeface="Impact" panose="020B0806030902050204" pitchFamily="34" charset="0"/>
              </a:rPr>
              <a:t>2014</a:t>
            </a:r>
            <a:endParaRPr lang="en-US" sz="3600" b="1" cap="none" spc="0" dirty="0">
              <a:ln w="10160">
                <a:noFill/>
                <a:prstDash val="solid"/>
              </a:ln>
              <a:solidFill>
                <a:schemeClr val="bg1"/>
              </a:solidFill>
              <a:latin typeface="Impact" panose="020B0806030902050204" pitchFamily="34" charset="0"/>
            </a:endParaRPr>
          </a:p>
        </p:txBody>
      </p:sp>
      <p:sp>
        <p:nvSpPr>
          <p:cNvPr id="15" name="Rectangle 14"/>
          <p:cNvSpPr/>
          <p:nvPr/>
        </p:nvSpPr>
        <p:spPr>
          <a:xfrm rot="17284545">
            <a:off x="3419363" y="5987021"/>
            <a:ext cx="1233101" cy="646331"/>
          </a:xfrm>
          <a:prstGeom prst="rect">
            <a:avLst/>
          </a:prstGeom>
          <a:noFill/>
          <a:ln>
            <a:noFill/>
          </a:ln>
        </p:spPr>
        <p:txBody>
          <a:bodyPr wrap="square" lIns="91440" tIns="45720" rIns="91440" bIns="45720">
            <a:spAutoFit/>
          </a:bodyPr>
          <a:lstStyle/>
          <a:p>
            <a:pPr algn="ctr"/>
            <a:r>
              <a:rPr lang="en-US" sz="3600" b="1" dirty="0">
                <a:ln w="10160">
                  <a:noFill/>
                  <a:prstDash val="solid"/>
                </a:ln>
                <a:solidFill>
                  <a:schemeClr val="bg1"/>
                </a:solidFill>
                <a:latin typeface="Impact" panose="020B0806030902050204" pitchFamily="34" charset="0"/>
              </a:rPr>
              <a:t>2015</a:t>
            </a:r>
            <a:endParaRPr lang="en-US" sz="3600" b="1" cap="none" spc="0" dirty="0">
              <a:ln w="10160">
                <a:noFill/>
                <a:prstDash val="solid"/>
              </a:ln>
              <a:solidFill>
                <a:schemeClr val="bg1"/>
              </a:solidFill>
              <a:latin typeface="Impact" panose="020B0806030902050204" pitchFamily="34" charset="0"/>
            </a:endParaRPr>
          </a:p>
        </p:txBody>
      </p:sp>
      <p:sp>
        <p:nvSpPr>
          <p:cNvPr id="16" name="Rectangle 15"/>
          <p:cNvSpPr/>
          <p:nvPr/>
        </p:nvSpPr>
        <p:spPr>
          <a:xfrm rot="17261016">
            <a:off x="4461428" y="5984207"/>
            <a:ext cx="1233101" cy="646331"/>
          </a:xfrm>
          <a:prstGeom prst="rect">
            <a:avLst/>
          </a:prstGeom>
          <a:noFill/>
          <a:ln>
            <a:noFill/>
          </a:ln>
        </p:spPr>
        <p:txBody>
          <a:bodyPr wrap="square" lIns="91440" tIns="45720" rIns="91440" bIns="45720">
            <a:spAutoFit/>
          </a:bodyPr>
          <a:lstStyle/>
          <a:p>
            <a:pPr algn="ctr"/>
            <a:r>
              <a:rPr lang="en-US" sz="3600" b="1" dirty="0">
                <a:ln w="10160">
                  <a:noFill/>
                  <a:prstDash val="solid"/>
                </a:ln>
                <a:solidFill>
                  <a:schemeClr val="bg1"/>
                </a:solidFill>
                <a:latin typeface="Impact" panose="020B0806030902050204" pitchFamily="34" charset="0"/>
              </a:rPr>
              <a:t>2016</a:t>
            </a:r>
            <a:endParaRPr lang="en-US" sz="3600" b="1" cap="none" spc="0" dirty="0">
              <a:ln w="10160">
                <a:noFill/>
                <a:prstDash val="solid"/>
              </a:ln>
              <a:solidFill>
                <a:schemeClr val="bg1"/>
              </a:solidFill>
              <a:latin typeface="Impact" panose="020B0806030902050204" pitchFamily="34" charset="0"/>
            </a:endParaRPr>
          </a:p>
        </p:txBody>
      </p:sp>
      <p:sp>
        <p:nvSpPr>
          <p:cNvPr id="17" name="Parallelogram 16"/>
          <p:cNvSpPr/>
          <p:nvPr/>
        </p:nvSpPr>
        <p:spPr>
          <a:xfrm>
            <a:off x="5336363" y="3093128"/>
            <a:ext cx="2036516" cy="3803101"/>
          </a:xfrm>
          <a:prstGeom prst="parallelogram">
            <a:avLst>
              <a:gd name="adj" fmla="val 63013"/>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18"/>
          <p:cNvSpPr/>
          <p:nvPr/>
        </p:nvSpPr>
        <p:spPr>
          <a:xfrm>
            <a:off x="6500766" y="2370058"/>
            <a:ext cx="1014150" cy="923330"/>
          </a:xfrm>
          <a:prstGeom prst="rect">
            <a:avLst/>
          </a:prstGeom>
          <a:noFill/>
          <a:ln>
            <a:noFill/>
          </a:ln>
        </p:spPr>
        <p:txBody>
          <a:bodyPr wrap="square" lIns="91440" tIns="45720" rIns="91440" bIns="45720">
            <a:spAutoFit/>
          </a:bodyPr>
          <a:lstStyle/>
          <a:p>
            <a:pPr algn="ctr"/>
            <a:r>
              <a:rPr lang="en-US" sz="5400" b="1" dirty="0">
                <a:ln w="10160">
                  <a:noFill/>
                  <a:prstDash val="solid"/>
                </a:ln>
                <a:solidFill>
                  <a:srgbClr val="FFC000"/>
                </a:solidFill>
                <a:latin typeface="Impact" panose="020B0806030902050204" pitchFamily="34" charset="0"/>
              </a:rPr>
              <a:t>38</a:t>
            </a:r>
            <a:endParaRPr lang="en-US" sz="5400" b="1" cap="none" spc="0" dirty="0">
              <a:ln w="10160">
                <a:noFill/>
                <a:prstDash val="solid"/>
              </a:ln>
              <a:solidFill>
                <a:srgbClr val="FFC000"/>
              </a:solidFill>
              <a:latin typeface="Impact" panose="020B0806030902050204" pitchFamily="34" charset="0"/>
            </a:endParaRPr>
          </a:p>
        </p:txBody>
      </p:sp>
      <p:sp>
        <p:nvSpPr>
          <p:cNvPr id="22" name="Rectangle 21"/>
          <p:cNvSpPr/>
          <p:nvPr/>
        </p:nvSpPr>
        <p:spPr>
          <a:xfrm rot="17264307">
            <a:off x="5480808" y="6002287"/>
            <a:ext cx="1233101" cy="646331"/>
          </a:xfrm>
          <a:prstGeom prst="rect">
            <a:avLst/>
          </a:prstGeom>
          <a:noFill/>
          <a:ln>
            <a:noFill/>
          </a:ln>
        </p:spPr>
        <p:txBody>
          <a:bodyPr wrap="square" lIns="91440" tIns="45720" rIns="91440" bIns="45720">
            <a:spAutoFit/>
          </a:bodyPr>
          <a:lstStyle/>
          <a:p>
            <a:pPr algn="ctr"/>
            <a:r>
              <a:rPr lang="en-US" sz="3600" b="1" dirty="0">
                <a:ln w="10160">
                  <a:noFill/>
                  <a:prstDash val="solid"/>
                </a:ln>
                <a:solidFill>
                  <a:schemeClr val="bg1"/>
                </a:solidFill>
                <a:latin typeface="Impact" panose="020B0806030902050204" pitchFamily="34" charset="0"/>
              </a:rPr>
              <a:t>2017</a:t>
            </a:r>
            <a:endParaRPr lang="en-US" sz="3600" b="1" cap="none" spc="0" dirty="0">
              <a:ln w="10160">
                <a:noFill/>
                <a:prstDash val="solid"/>
              </a:ln>
              <a:solidFill>
                <a:schemeClr val="bg1"/>
              </a:solidFill>
              <a:latin typeface="Impact" panose="020B0806030902050204" pitchFamily="34" charset="0"/>
            </a:endParaRPr>
          </a:p>
        </p:txBody>
      </p:sp>
      <p:sp>
        <p:nvSpPr>
          <p:cNvPr id="23" name="Parallelogram 22"/>
          <p:cNvSpPr/>
          <p:nvPr/>
        </p:nvSpPr>
        <p:spPr>
          <a:xfrm>
            <a:off x="6353782" y="2442110"/>
            <a:ext cx="2234390" cy="4453008"/>
          </a:xfrm>
          <a:prstGeom prst="parallelogram">
            <a:avLst>
              <a:gd name="adj" fmla="val 69954"/>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Rectangle 23"/>
          <p:cNvSpPr/>
          <p:nvPr/>
        </p:nvSpPr>
        <p:spPr>
          <a:xfrm rot="17413278">
            <a:off x="6428842" y="5969193"/>
            <a:ext cx="1233101" cy="646331"/>
          </a:xfrm>
          <a:prstGeom prst="rect">
            <a:avLst/>
          </a:prstGeom>
          <a:noFill/>
          <a:ln>
            <a:noFill/>
          </a:ln>
        </p:spPr>
        <p:txBody>
          <a:bodyPr wrap="square" lIns="91440" tIns="45720" rIns="91440" bIns="45720">
            <a:spAutoFit/>
          </a:bodyPr>
          <a:lstStyle/>
          <a:p>
            <a:pPr algn="ctr"/>
            <a:r>
              <a:rPr lang="en-US" sz="3600" b="1" dirty="0">
                <a:ln w="10160">
                  <a:noFill/>
                  <a:prstDash val="solid"/>
                </a:ln>
                <a:solidFill>
                  <a:schemeClr val="bg1"/>
                </a:solidFill>
                <a:latin typeface="Impact" panose="020B0806030902050204" pitchFamily="34" charset="0"/>
              </a:rPr>
              <a:t>2018</a:t>
            </a:r>
            <a:endParaRPr lang="en-US" sz="3600" b="1" cap="none" spc="0" dirty="0">
              <a:ln w="10160">
                <a:noFill/>
                <a:prstDash val="solid"/>
              </a:ln>
              <a:solidFill>
                <a:schemeClr val="bg1"/>
              </a:solidFill>
              <a:latin typeface="Impact" panose="020B0806030902050204" pitchFamily="34" charset="0"/>
            </a:endParaRPr>
          </a:p>
        </p:txBody>
      </p:sp>
      <p:sp>
        <p:nvSpPr>
          <p:cNvPr id="25" name="Rectangle 24"/>
          <p:cNvSpPr/>
          <p:nvPr/>
        </p:nvSpPr>
        <p:spPr>
          <a:xfrm>
            <a:off x="7742915" y="1718715"/>
            <a:ext cx="1014150" cy="923330"/>
          </a:xfrm>
          <a:prstGeom prst="rect">
            <a:avLst/>
          </a:prstGeom>
          <a:noFill/>
          <a:ln>
            <a:noFill/>
          </a:ln>
        </p:spPr>
        <p:txBody>
          <a:bodyPr wrap="square" lIns="91440" tIns="45720" rIns="91440" bIns="45720">
            <a:spAutoFit/>
          </a:bodyPr>
          <a:lstStyle/>
          <a:p>
            <a:pPr algn="ctr"/>
            <a:r>
              <a:rPr lang="en-US" sz="5400" b="1" dirty="0">
                <a:ln w="10160">
                  <a:noFill/>
                  <a:prstDash val="solid"/>
                </a:ln>
                <a:solidFill>
                  <a:srgbClr val="6699FF"/>
                </a:solidFill>
                <a:latin typeface="Impact" panose="020B0806030902050204" pitchFamily="34" charset="0"/>
              </a:rPr>
              <a:t>42</a:t>
            </a:r>
            <a:endParaRPr lang="en-US" sz="5400" b="1" cap="none" spc="0" dirty="0">
              <a:ln w="10160">
                <a:noFill/>
                <a:prstDash val="solid"/>
              </a:ln>
              <a:solidFill>
                <a:srgbClr val="6699FF"/>
              </a:solidFill>
              <a:latin typeface="Impact" panose="020B0806030902050204" pitchFamily="34" charset="0"/>
            </a:endParaRPr>
          </a:p>
        </p:txBody>
      </p:sp>
      <p:sp>
        <p:nvSpPr>
          <p:cNvPr id="26" name="Parallelogram 25"/>
          <p:cNvSpPr/>
          <p:nvPr/>
        </p:nvSpPr>
        <p:spPr>
          <a:xfrm>
            <a:off x="7359124" y="2073215"/>
            <a:ext cx="2384931" cy="4832021"/>
          </a:xfrm>
          <a:prstGeom prst="parallelogram">
            <a:avLst>
              <a:gd name="adj" fmla="val 68797"/>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26"/>
          <p:cNvSpPr/>
          <p:nvPr/>
        </p:nvSpPr>
        <p:spPr>
          <a:xfrm rot="17299476">
            <a:off x="7502578" y="5979193"/>
            <a:ext cx="1233101" cy="646331"/>
          </a:xfrm>
          <a:prstGeom prst="rect">
            <a:avLst/>
          </a:prstGeom>
          <a:noFill/>
          <a:ln>
            <a:noFill/>
          </a:ln>
        </p:spPr>
        <p:txBody>
          <a:bodyPr wrap="square" lIns="91440" tIns="45720" rIns="91440" bIns="45720">
            <a:spAutoFit/>
          </a:bodyPr>
          <a:lstStyle/>
          <a:p>
            <a:pPr algn="ctr"/>
            <a:r>
              <a:rPr lang="en-US" sz="3600" b="1" dirty="0">
                <a:ln w="10160">
                  <a:noFill/>
                  <a:prstDash val="solid"/>
                </a:ln>
                <a:solidFill>
                  <a:schemeClr val="bg1"/>
                </a:solidFill>
                <a:latin typeface="Impact" panose="020B0806030902050204" pitchFamily="34" charset="0"/>
              </a:rPr>
              <a:t>2019</a:t>
            </a:r>
            <a:endParaRPr lang="en-US" sz="3600" b="1" cap="none" spc="0" dirty="0">
              <a:ln w="10160">
                <a:noFill/>
                <a:prstDash val="solid"/>
              </a:ln>
              <a:solidFill>
                <a:schemeClr val="bg1"/>
              </a:solidFill>
              <a:latin typeface="Impact" panose="020B0806030902050204" pitchFamily="34" charset="0"/>
            </a:endParaRPr>
          </a:p>
        </p:txBody>
      </p:sp>
      <p:sp>
        <p:nvSpPr>
          <p:cNvPr id="28" name="Rectangle 27"/>
          <p:cNvSpPr/>
          <p:nvPr/>
        </p:nvSpPr>
        <p:spPr>
          <a:xfrm>
            <a:off x="8858051" y="1353055"/>
            <a:ext cx="1014150" cy="923330"/>
          </a:xfrm>
          <a:prstGeom prst="rect">
            <a:avLst/>
          </a:prstGeom>
          <a:noFill/>
          <a:ln>
            <a:noFill/>
          </a:ln>
        </p:spPr>
        <p:txBody>
          <a:bodyPr wrap="square" lIns="91440" tIns="45720" rIns="91440" bIns="45720">
            <a:spAutoFit/>
          </a:bodyPr>
          <a:lstStyle/>
          <a:p>
            <a:pPr algn="ctr"/>
            <a:r>
              <a:rPr lang="en-US" sz="5400" b="1" dirty="0">
                <a:ln w="10160">
                  <a:noFill/>
                  <a:prstDash val="solid"/>
                </a:ln>
                <a:solidFill>
                  <a:srgbClr val="FF3399"/>
                </a:solidFill>
                <a:latin typeface="Impact" panose="020B0806030902050204" pitchFamily="34" charset="0"/>
              </a:rPr>
              <a:t>46</a:t>
            </a:r>
            <a:endParaRPr lang="en-US" sz="5400" b="1" cap="none" spc="0" dirty="0">
              <a:ln w="10160">
                <a:noFill/>
                <a:prstDash val="solid"/>
              </a:ln>
              <a:solidFill>
                <a:srgbClr val="FF3399"/>
              </a:solidFill>
              <a:latin typeface="Impact" panose="020B0806030902050204" pitchFamily="34" charset="0"/>
            </a:endParaRPr>
          </a:p>
        </p:txBody>
      </p:sp>
      <p:pic>
        <p:nvPicPr>
          <p:cNvPr id="4" name="Picture 3"/>
          <p:cNvPicPr>
            <a:picLocks noChangeAspect="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96050" y="6060429"/>
            <a:ext cx="2016685" cy="612000"/>
          </a:xfrm>
          <a:prstGeom prst="rect">
            <a:avLst/>
          </a:prstGeom>
        </p:spPr>
      </p:pic>
      <p:sp>
        <p:nvSpPr>
          <p:cNvPr id="29" name="Parallelogram 28"/>
          <p:cNvSpPr/>
          <p:nvPr/>
        </p:nvSpPr>
        <p:spPr>
          <a:xfrm>
            <a:off x="8412508" y="2152650"/>
            <a:ext cx="2384931" cy="4740903"/>
          </a:xfrm>
          <a:prstGeom prst="parallelogram">
            <a:avLst>
              <a:gd name="adj" fmla="val 668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Rectangle 30"/>
          <p:cNvSpPr/>
          <p:nvPr/>
        </p:nvSpPr>
        <p:spPr>
          <a:xfrm rot="17299476">
            <a:off x="8610421" y="5938488"/>
            <a:ext cx="1233101" cy="646331"/>
          </a:xfrm>
          <a:prstGeom prst="rect">
            <a:avLst/>
          </a:prstGeom>
          <a:noFill/>
          <a:ln>
            <a:noFill/>
          </a:ln>
        </p:spPr>
        <p:txBody>
          <a:bodyPr wrap="square" lIns="91440" tIns="45720" rIns="91440" bIns="45720">
            <a:spAutoFit/>
          </a:bodyPr>
          <a:lstStyle/>
          <a:p>
            <a:pPr algn="ctr"/>
            <a:r>
              <a:rPr lang="en-US" sz="3600" b="1" dirty="0">
                <a:ln w="10160">
                  <a:noFill/>
                  <a:prstDash val="solid"/>
                </a:ln>
                <a:solidFill>
                  <a:schemeClr val="bg1"/>
                </a:solidFill>
                <a:latin typeface="Impact" panose="020B0806030902050204" pitchFamily="34" charset="0"/>
              </a:rPr>
              <a:t>2020</a:t>
            </a:r>
            <a:endParaRPr lang="en-US" sz="3600" b="1" cap="none" spc="0" dirty="0">
              <a:ln w="10160">
                <a:noFill/>
                <a:prstDash val="solid"/>
              </a:ln>
              <a:solidFill>
                <a:schemeClr val="bg1"/>
              </a:solidFill>
              <a:latin typeface="Impact" panose="020B0806030902050204" pitchFamily="34" charset="0"/>
            </a:endParaRPr>
          </a:p>
        </p:txBody>
      </p:sp>
      <p:sp>
        <p:nvSpPr>
          <p:cNvPr id="32" name="Rectangle 31"/>
          <p:cNvSpPr/>
          <p:nvPr/>
        </p:nvSpPr>
        <p:spPr>
          <a:xfrm>
            <a:off x="9917375" y="1434465"/>
            <a:ext cx="1014150" cy="923330"/>
          </a:xfrm>
          <a:prstGeom prst="rect">
            <a:avLst/>
          </a:prstGeom>
          <a:noFill/>
          <a:ln>
            <a:noFill/>
          </a:ln>
        </p:spPr>
        <p:txBody>
          <a:bodyPr wrap="square" lIns="91440" tIns="45720" rIns="91440" bIns="45720">
            <a:spAutoFit/>
          </a:bodyPr>
          <a:lstStyle/>
          <a:p>
            <a:pPr algn="ctr"/>
            <a:r>
              <a:rPr lang="en-US" sz="5400" b="1" dirty="0">
                <a:ln w="10160">
                  <a:noFill/>
                  <a:prstDash val="solid"/>
                </a:ln>
                <a:solidFill>
                  <a:srgbClr val="92D050"/>
                </a:solidFill>
                <a:latin typeface="Impact" panose="020B0806030902050204" pitchFamily="34" charset="0"/>
              </a:rPr>
              <a:t>45</a:t>
            </a:r>
            <a:endParaRPr lang="en-US" sz="5400" b="1" cap="none" spc="0" dirty="0">
              <a:ln w="10160">
                <a:noFill/>
                <a:prstDash val="solid"/>
              </a:ln>
              <a:solidFill>
                <a:srgbClr val="92D050"/>
              </a:solidFill>
              <a:latin typeface="Impact" panose="020B0806030902050204" pitchFamily="34" charset="0"/>
            </a:endParaRPr>
          </a:p>
        </p:txBody>
      </p:sp>
      <p:sp>
        <p:nvSpPr>
          <p:cNvPr id="33" name="Parallelogram 32">
            <a:extLst>
              <a:ext uri="{FF2B5EF4-FFF2-40B4-BE49-F238E27FC236}">
                <a16:creationId xmlns:a16="http://schemas.microsoft.com/office/drawing/2014/main" id="{60BFB21D-5950-4F98-9231-19982DD53D09}"/>
              </a:ext>
            </a:extLst>
          </p:cNvPr>
          <p:cNvSpPr/>
          <p:nvPr/>
        </p:nvSpPr>
        <p:spPr>
          <a:xfrm>
            <a:off x="9531050" y="1921662"/>
            <a:ext cx="2384932" cy="4958454"/>
          </a:xfrm>
          <a:prstGeom prst="parallelogram">
            <a:avLst>
              <a:gd name="adj" fmla="val 69694"/>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Rectangle 33">
            <a:extLst>
              <a:ext uri="{FF2B5EF4-FFF2-40B4-BE49-F238E27FC236}">
                <a16:creationId xmlns:a16="http://schemas.microsoft.com/office/drawing/2014/main" id="{B7E40351-EFF6-444F-BC7E-513B2B2302C7}"/>
              </a:ext>
            </a:extLst>
          </p:cNvPr>
          <p:cNvSpPr/>
          <p:nvPr/>
        </p:nvSpPr>
        <p:spPr>
          <a:xfrm rot="17299476">
            <a:off x="9668580" y="5925051"/>
            <a:ext cx="1233101" cy="646331"/>
          </a:xfrm>
          <a:prstGeom prst="rect">
            <a:avLst/>
          </a:prstGeom>
          <a:noFill/>
          <a:ln>
            <a:noFill/>
          </a:ln>
        </p:spPr>
        <p:txBody>
          <a:bodyPr wrap="square" lIns="91440" tIns="45720" rIns="91440" bIns="45720">
            <a:spAutoFit/>
          </a:bodyPr>
          <a:lstStyle/>
          <a:p>
            <a:pPr algn="ctr"/>
            <a:r>
              <a:rPr lang="en-US" sz="3600" b="1" dirty="0">
                <a:ln w="10160">
                  <a:noFill/>
                  <a:prstDash val="solid"/>
                </a:ln>
                <a:solidFill>
                  <a:schemeClr val="bg1"/>
                </a:solidFill>
                <a:latin typeface="Impact" panose="020B0806030902050204" pitchFamily="34" charset="0"/>
              </a:rPr>
              <a:t>2021</a:t>
            </a:r>
            <a:endParaRPr lang="en-US" sz="3600" b="1" cap="none" spc="0" dirty="0">
              <a:ln w="10160">
                <a:noFill/>
                <a:prstDash val="solid"/>
              </a:ln>
              <a:solidFill>
                <a:schemeClr val="bg1"/>
              </a:solidFill>
              <a:latin typeface="Impact" panose="020B0806030902050204" pitchFamily="34" charset="0"/>
            </a:endParaRPr>
          </a:p>
        </p:txBody>
      </p:sp>
      <p:sp>
        <p:nvSpPr>
          <p:cNvPr id="35" name="Rectangle 34">
            <a:extLst>
              <a:ext uri="{FF2B5EF4-FFF2-40B4-BE49-F238E27FC236}">
                <a16:creationId xmlns:a16="http://schemas.microsoft.com/office/drawing/2014/main" id="{6E201D16-2E6B-4F2C-8B66-7741484269BF}"/>
              </a:ext>
            </a:extLst>
          </p:cNvPr>
          <p:cNvSpPr/>
          <p:nvPr/>
        </p:nvSpPr>
        <p:spPr>
          <a:xfrm>
            <a:off x="11061771" y="1203290"/>
            <a:ext cx="1014150" cy="923330"/>
          </a:xfrm>
          <a:prstGeom prst="rect">
            <a:avLst/>
          </a:prstGeom>
          <a:noFill/>
          <a:ln>
            <a:noFill/>
          </a:ln>
        </p:spPr>
        <p:txBody>
          <a:bodyPr wrap="square" lIns="91440" tIns="45720" rIns="91440" bIns="45720">
            <a:spAutoFit/>
          </a:bodyPr>
          <a:lstStyle/>
          <a:p>
            <a:pPr algn="ctr"/>
            <a:r>
              <a:rPr lang="en-US" sz="5400" b="1" dirty="0">
                <a:ln w="10160">
                  <a:noFill/>
                  <a:prstDash val="solid"/>
                </a:ln>
                <a:solidFill>
                  <a:srgbClr val="CC99FF"/>
                </a:solidFill>
                <a:latin typeface="Impact" panose="020B0806030902050204" pitchFamily="34" charset="0"/>
              </a:rPr>
              <a:t>47</a:t>
            </a:r>
            <a:endParaRPr lang="en-US" sz="5400" b="1" cap="none" spc="0" dirty="0">
              <a:ln w="10160">
                <a:noFill/>
                <a:prstDash val="solid"/>
              </a:ln>
              <a:solidFill>
                <a:srgbClr val="CC99FF"/>
              </a:solidFill>
              <a:latin typeface="Impact" panose="020B0806030902050204" pitchFamily="34" charset="0"/>
            </a:endParaRPr>
          </a:p>
        </p:txBody>
      </p:sp>
    </p:spTree>
    <p:extLst>
      <p:ext uri="{BB962C8B-B14F-4D97-AF65-F5344CB8AC3E}">
        <p14:creationId xmlns:p14="http://schemas.microsoft.com/office/powerpoint/2010/main" val="1672184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hord 6"/>
          <p:cNvSpPr>
            <a:spLocks noChangeAspect="1"/>
          </p:cNvSpPr>
          <p:nvPr/>
        </p:nvSpPr>
        <p:spPr>
          <a:xfrm>
            <a:off x="1402476" y="513184"/>
            <a:ext cx="7069720" cy="6400800"/>
          </a:xfrm>
          <a:prstGeom prst="chord">
            <a:avLst>
              <a:gd name="adj1" fmla="val 4707987"/>
              <a:gd name="adj2" fmla="val 16881791"/>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p:cNvSpPr/>
          <p:nvPr/>
        </p:nvSpPr>
        <p:spPr>
          <a:xfrm>
            <a:off x="4895850" y="513184"/>
            <a:ext cx="7296150" cy="63448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p:nvSpPr>
        <p:spPr>
          <a:xfrm>
            <a:off x="5070764" y="518157"/>
            <a:ext cx="7038686" cy="1754326"/>
          </a:xfrm>
          <a:prstGeom prst="rect">
            <a:avLst/>
          </a:prstGeom>
          <a:noFill/>
          <a:ln>
            <a:noFill/>
          </a:ln>
        </p:spPr>
        <p:txBody>
          <a:bodyPr wrap="square" lIns="91440" tIns="45720" rIns="91440" bIns="45720">
            <a:spAutoFit/>
          </a:bodyPr>
          <a:lstStyle/>
          <a:p>
            <a:pPr algn="r"/>
            <a:r>
              <a:rPr lang="en-US" sz="5400" b="1" dirty="0">
                <a:ln w="10160">
                  <a:noFill/>
                  <a:prstDash val="solid"/>
                </a:ln>
                <a:solidFill>
                  <a:srgbClr val="00B050"/>
                </a:solidFill>
                <a:latin typeface="Impact" panose="020B0806030902050204" pitchFamily="34" charset="0"/>
              </a:rPr>
              <a:t>	</a:t>
            </a:r>
            <a:r>
              <a:rPr lang="en-US" sz="5400" b="1" cap="none" spc="0" dirty="0">
                <a:ln w="10160">
                  <a:noFill/>
                  <a:prstDash val="solid"/>
                </a:ln>
                <a:solidFill>
                  <a:schemeClr val="bg1">
                    <a:lumMod val="65000"/>
                  </a:schemeClr>
                </a:solidFill>
                <a:latin typeface="Impact" panose="020B0806030902050204" pitchFamily="34" charset="0"/>
              </a:rPr>
              <a:t>CCCVaT</a:t>
            </a:r>
            <a:r>
              <a:rPr lang="en-US" sz="5400" b="1" cap="none" spc="0" dirty="0">
                <a:ln w="10160">
                  <a:noFill/>
                  <a:prstDash val="solid"/>
                </a:ln>
                <a:solidFill>
                  <a:srgbClr val="002060"/>
                </a:solidFill>
                <a:latin typeface="Impact" panose="020B0806030902050204" pitchFamily="34" charset="0"/>
              </a:rPr>
              <a:t> </a:t>
            </a:r>
            <a:r>
              <a:rPr lang="en-US" sz="5400" b="1" dirty="0">
                <a:ln w="10160">
                  <a:noFill/>
                  <a:prstDash val="solid"/>
                </a:ln>
                <a:solidFill>
                  <a:srgbClr val="002060"/>
                </a:solidFill>
                <a:latin typeface="Impact" panose="020B0806030902050204" pitchFamily="34" charset="0"/>
              </a:rPr>
              <a:t>School</a:t>
            </a:r>
          </a:p>
          <a:p>
            <a:pPr algn="r"/>
            <a:r>
              <a:rPr lang="en-US" sz="5400" b="1" dirty="0">
                <a:ln w="10160">
                  <a:noFill/>
                  <a:prstDash val="solid"/>
                </a:ln>
                <a:solidFill>
                  <a:srgbClr val="002060"/>
                </a:solidFill>
                <a:latin typeface="Impact" panose="020B0806030902050204" pitchFamily="34" charset="0"/>
              </a:rPr>
              <a:t>Support Services</a:t>
            </a:r>
            <a:endParaRPr lang="en-US" sz="5400" b="1" cap="none" spc="0" dirty="0">
              <a:ln w="10160">
                <a:noFill/>
                <a:prstDash val="solid"/>
              </a:ln>
              <a:solidFill>
                <a:srgbClr val="002060"/>
              </a:solidFill>
              <a:latin typeface="Impact" panose="020B0806030902050204" pitchFamily="34" charset="0"/>
            </a:endParaRPr>
          </a:p>
        </p:txBody>
      </p:sp>
      <p:pic>
        <p:nvPicPr>
          <p:cNvPr id="8" name="Picture 7"/>
          <p:cNvPicPr>
            <a:picLocks noChangeAspect="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96050" y="6060429"/>
            <a:ext cx="2016685" cy="612000"/>
          </a:xfrm>
          <a:prstGeom prst="rect">
            <a:avLst/>
          </a:prstGeom>
        </p:spPr>
      </p:pic>
      <p:pic>
        <p:nvPicPr>
          <p:cNvPr id="10" name="Picture 9"/>
          <p:cNvPicPr preferRelativeResize="0">
            <a:picLocks/>
          </p:cNvPicPr>
          <p:nvPr/>
        </p:nvPicPr>
        <p:blipFill rotWithShape="1">
          <a:blip r:embed="rId5">
            <a:extLst>
              <a:ext uri="{28A0092B-C50C-407E-A947-70E740481C1C}">
                <a14:useLocalDpi xmlns:a14="http://schemas.microsoft.com/office/drawing/2010/main" val="0"/>
              </a:ext>
            </a:extLst>
          </a:blip>
          <a:srcRect b="19188"/>
          <a:stretch/>
        </p:blipFill>
        <p:spPr>
          <a:xfrm>
            <a:off x="4640850" y="4007574"/>
            <a:ext cx="2412000" cy="2520000"/>
          </a:xfrm>
          <a:prstGeom prst="ellipse">
            <a:avLst/>
          </a:prstGeom>
          <a:ln>
            <a:noFill/>
          </a:ln>
          <a:effectLst>
            <a:softEdge rad="112500"/>
          </a:effectLst>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12854" t="3773" r="15542" b="16653"/>
          <a:stretch/>
        </p:blipFill>
        <p:spPr>
          <a:xfrm>
            <a:off x="2145836" y="1165592"/>
            <a:ext cx="1850530" cy="2520000"/>
          </a:xfrm>
          <a:prstGeom prst="ellipse">
            <a:avLst/>
          </a:prstGeom>
          <a:ln>
            <a:noFill/>
          </a:ln>
          <a:effectLst>
            <a:softEdge rad="112500"/>
          </a:effectLst>
        </p:spPr>
      </p:pic>
      <p:pic>
        <p:nvPicPr>
          <p:cNvPr id="15" name="Picture 14"/>
          <p:cNvPicPr preferRelativeResize="0">
            <a:picLocks noChangeAspect="1"/>
          </p:cNvPicPr>
          <p:nvPr/>
        </p:nvPicPr>
        <p:blipFill rotWithShape="1">
          <a:blip r:embed="rId7">
            <a:extLst>
              <a:ext uri="{28A0092B-C50C-407E-A947-70E740481C1C}">
                <a14:useLocalDpi xmlns:a14="http://schemas.microsoft.com/office/drawing/2010/main" val="0"/>
              </a:ext>
            </a:extLst>
          </a:blip>
          <a:srcRect l="23091" t="1165" r="20363" b="24087"/>
          <a:stretch/>
        </p:blipFill>
        <p:spPr>
          <a:xfrm>
            <a:off x="3667346" y="611340"/>
            <a:ext cx="1814992" cy="2520000"/>
          </a:xfrm>
          <a:prstGeom prst="ellipse">
            <a:avLst/>
          </a:prstGeom>
          <a:ln>
            <a:noFill/>
          </a:ln>
          <a:effectLst>
            <a:softEdge rad="112500"/>
          </a:effectLst>
        </p:spPr>
      </p:pic>
      <p:pic>
        <p:nvPicPr>
          <p:cNvPr id="17" name="Picture 16"/>
          <p:cNvPicPr preferRelativeResize="0">
            <a:picLocks noChangeAspect="1"/>
          </p:cNvPicPr>
          <p:nvPr/>
        </p:nvPicPr>
        <p:blipFill rotWithShape="1">
          <a:blip r:embed="rId8" cstate="print">
            <a:extLst>
              <a:ext uri="{28A0092B-C50C-407E-A947-70E740481C1C}">
                <a14:useLocalDpi xmlns:a14="http://schemas.microsoft.com/office/drawing/2010/main" val="0"/>
              </a:ext>
            </a:extLst>
          </a:blip>
          <a:srcRect l="22960" t="-135" r="14493" b="5387"/>
          <a:stretch/>
        </p:blipFill>
        <p:spPr>
          <a:xfrm>
            <a:off x="5716884" y="2562640"/>
            <a:ext cx="1899804" cy="2700000"/>
          </a:xfrm>
          <a:prstGeom prst="ellipse">
            <a:avLst/>
          </a:prstGeom>
          <a:ln>
            <a:noFill/>
          </a:ln>
          <a:effectLst>
            <a:softEdge rad="112500"/>
          </a:effectLst>
        </p:spPr>
      </p:pic>
      <p:pic>
        <p:nvPicPr>
          <p:cNvPr id="16" name="Picture 15"/>
          <p:cNvPicPr preferRelativeResize="0">
            <a:picLocks noChangeAspect="1"/>
          </p:cNvPicPr>
          <p:nvPr/>
        </p:nvPicPr>
        <p:blipFill rotWithShape="1">
          <a:blip r:embed="rId9" cstate="print">
            <a:extLst>
              <a:ext uri="{28A0092B-C50C-407E-A947-70E740481C1C}">
                <a14:useLocalDpi xmlns:a14="http://schemas.microsoft.com/office/drawing/2010/main" val="0"/>
              </a:ext>
            </a:extLst>
          </a:blip>
          <a:srcRect l="14641" t="9102" r="17520" b="18685"/>
          <a:stretch/>
        </p:blipFill>
        <p:spPr>
          <a:xfrm>
            <a:off x="3642471" y="4371813"/>
            <a:ext cx="1778812" cy="2520000"/>
          </a:xfrm>
          <a:prstGeom prst="ellipse">
            <a:avLst/>
          </a:prstGeom>
          <a:ln>
            <a:noFill/>
          </a:ln>
          <a:effectLst>
            <a:softEdge rad="112500"/>
          </a:effectLst>
        </p:spPr>
      </p:pic>
      <p:pic>
        <p:nvPicPr>
          <p:cNvPr id="19" name="Picture 18"/>
          <p:cNvPicPr>
            <a:picLocks noChangeAspect="1"/>
          </p:cNvPicPr>
          <p:nvPr/>
        </p:nvPicPr>
        <p:blipFill rotWithShape="1">
          <a:blip r:embed="rId10" cstate="print">
            <a:extLst>
              <a:ext uri="{28A0092B-C50C-407E-A947-70E740481C1C}">
                <a14:useLocalDpi xmlns:a14="http://schemas.microsoft.com/office/drawing/2010/main" val="0"/>
              </a:ext>
            </a:extLst>
          </a:blip>
          <a:srcRect l="15253" t="808" r="37778" b="19596"/>
          <a:stretch/>
        </p:blipFill>
        <p:spPr>
          <a:xfrm rot="21399702">
            <a:off x="5120480" y="1058349"/>
            <a:ext cx="1982731" cy="2520000"/>
          </a:xfrm>
          <a:prstGeom prst="ellipse">
            <a:avLst/>
          </a:prstGeom>
          <a:ln>
            <a:noFill/>
          </a:ln>
          <a:effectLst>
            <a:softEdge rad="112500"/>
          </a:effectLst>
        </p:spPr>
      </p:pic>
      <p:pic>
        <p:nvPicPr>
          <p:cNvPr id="12" name="Picture 11"/>
          <p:cNvPicPr>
            <a:picLocks noChangeAspect="1"/>
          </p:cNvPicPr>
          <p:nvPr/>
        </p:nvPicPr>
        <p:blipFill rotWithShape="1">
          <a:blip r:embed="rId11" cstate="print">
            <a:extLst>
              <a:ext uri="{28A0092B-C50C-407E-A947-70E740481C1C}">
                <a14:useLocalDpi xmlns:a14="http://schemas.microsoft.com/office/drawing/2010/main" val="0"/>
              </a:ext>
            </a:extLst>
          </a:blip>
          <a:srcRect l="17071" t="2291" r="20303" b="43028"/>
          <a:stretch/>
        </p:blipFill>
        <p:spPr>
          <a:xfrm>
            <a:off x="3160362" y="1925158"/>
            <a:ext cx="2776255" cy="3636000"/>
          </a:xfrm>
          <a:prstGeom prst="ellipse">
            <a:avLst/>
          </a:prstGeom>
          <a:ln>
            <a:noFill/>
          </a:ln>
          <a:effectLst>
            <a:softEdge rad="112500"/>
          </a:effectLst>
        </p:spPr>
      </p:pic>
      <p:pic>
        <p:nvPicPr>
          <p:cNvPr id="18" name="Picture 17"/>
          <p:cNvPicPr preferRelativeResize="0">
            <a:picLocks noChangeAspect="1"/>
          </p:cNvPicPr>
          <p:nvPr/>
        </p:nvPicPr>
        <p:blipFill rotWithShape="1">
          <a:blip r:embed="rId12">
            <a:extLst>
              <a:ext uri="{28A0092B-C50C-407E-A947-70E740481C1C}">
                <a14:useLocalDpi xmlns:a14="http://schemas.microsoft.com/office/drawing/2010/main" val="0"/>
              </a:ext>
            </a:extLst>
          </a:blip>
          <a:srcRect l="20194" t="2479" r="17875" b="10775"/>
          <a:stretch/>
        </p:blipFill>
        <p:spPr>
          <a:xfrm rot="21302686">
            <a:off x="2366828" y="3925088"/>
            <a:ext cx="1713915" cy="2520000"/>
          </a:xfrm>
          <a:prstGeom prst="ellipse">
            <a:avLst/>
          </a:prstGeom>
          <a:ln>
            <a:noFill/>
          </a:ln>
          <a:effectLst>
            <a:softEdge rad="112500"/>
          </a:effectLst>
        </p:spPr>
      </p:pic>
      <p:pic>
        <p:nvPicPr>
          <p:cNvPr id="20" name="Picture 19"/>
          <p:cNvPicPr preferRelativeResize="0">
            <a:picLocks/>
          </p:cNvPicPr>
          <p:nvPr/>
        </p:nvPicPr>
        <p:blipFill rotWithShape="1">
          <a:blip r:embed="rId13">
            <a:extLst>
              <a:ext uri="{28A0092B-C50C-407E-A947-70E740481C1C}">
                <a14:useLocalDpi xmlns:a14="http://schemas.microsoft.com/office/drawing/2010/main" val="0"/>
              </a:ext>
            </a:extLst>
          </a:blip>
          <a:srcRect l="16438" t="5934" r="17433" b="15135"/>
          <a:stretch/>
        </p:blipFill>
        <p:spPr>
          <a:xfrm>
            <a:off x="1499113" y="2653675"/>
            <a:ext cx="1800000" cy="2592000"/>
          </a:xfrm>
          <a:prstGeom prst="ellipse">
            <a:avLst/>
          </a:prstGeom>
          <a:ln>
            <a:noFill/>
          </a:ln>
          <a:effectLst>
            <a:softEdge rad="112500"/>
          </a:effectLst>
        </p:spPr>
      </p:pic>
      <p:graphicFrame>
        <p:nvGraphicFramePr>
          <p:cNvPr id="21" name="Table 20"/>
          <p:cNvGraphicFramePr>
            <a:graphicFrameLocks noGrp="1"/>
          </p:cNvGraphicFramePr>
          <p:nvPr>
            <p:extLst>
              <p:ext uri="{D42A27DB-BD31-4B8C-83A1-F6EECF244321}">
                <p14:modId xmlns:p14="http://schemas.microsoft.com/office/powerpoint/2010/main" val="2528513447"/>
              </p:ext>
            </p:extLst>
          </p:nvPr>
        </p:nvGraphicFramePr>
        <p:xfrm>
          <a:off x="7680968" y="2349136"/>
          <a:ext cx="2252742" cy="4267200"/>
        </p:xfrm>
        <a:graphic>
          <a:graphicData uri="http://schemas.openxmlformats.org/drawingml/2006/table">
            <a:tbl>
              <a:tblPr firstRow="1" bandRow="1">
                <a:tableStyleId>{5C22544A-7EE6-4342-B048-85BDC9FD1C3A}</a:tableStyleId>
              </a:tblPr>
              <a:tblGrid>
                <a:gridCol w="388651">
                  <a:extLst>
                    <a:ext uri="{9D8B030D-6E8A-4147-A177-3AD203B41FA5}">
                      <a16:colId xmlns:a16="http://schemas.microsoft.com/office/drawing/2014/main" val="2274997746"/>
                    </a:ext>
                  </a:extLst>
                </a:gridCol>
                <a:gridCol w="1864091">
                  <a:extLst>
                    <a:ext uri="{9D8B030D-6E8A-4147-A177-3AD203B41FA5}">
                      <a16:colId xmlns:a16="http://schemas.microsoft.com/office/drawing/2014/main" val="2860506225"/>
                    </a:ext>
                  </a:extLst>
                </a:gridCol>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kern="1200" noProof="0" dirty="0">
                          <a:solidFill>
                            <a:schemeClr val="bg1"/>
                          </a:solidFill>
                          <a:latin typeface="Verdana" panose="020B0604030504040204" pitchFamily="34" charset="0"/>
                          <a:ea typeface="Verdana" panose="020B0604030504040204" pitchFamily="34" charset="0"/>
                          <a:cs typeface="+mn-cs"/>
                        </a:rPr>
                        <a:t>1</a:t>
                      </a:r>
                    </a:p>
                  </a:txBody>
                  <a:tcPr>
                    <a:solidFill>
                      <a:srgbClr val="002060"/>
                    </a:solidFill>
                  </a:tcPr>
                </a:tc>
                <a:tc>
                  <a:txBody>
                    <a:bodyPr/>
                    <a:lstStyle/>
                    <a:p>
                      <a:pPr marL="0" algn="l" defTabSz="914400" rtl="0" eaLnBrk="1" latinLnBrk="0" hangingPunct="1"/>
                      <a:r>
                        <a:rPr lang="en-AU" sz="800" b="1" kern="1200" dirty="0">
                          <a:solidFill>
                            <a:srgbClr val="00B050"/>
                          </a:solidFill>
                          <a:latin typeface="Verdana" panose="020B0604030504040204" pitchFamily="34" charset="0"/>
                          <a:ea typeface="Verdana" panose="020B0604030504040204" pitchFamily="34" charset="0"/>
                          <a:cs typeface="+mn-cs"/>
                        </a:rPr>
                        <a:t>Anderson</a:t>
                      </a:r>
                      <a:r>
                        <a:rPr lang="en-AU" sz="800" b="1" kern="1200" baseline="0" dirty="0">
                          <a:solidFill>
                            <a:srgbClr val="00B050"/>
                          </a:solidFill>
                          <a:latin typeface="Verdana" panose="020B0604030504040204" pitchFamily="34" charset="0"/>
                          <a:ea typeface="Verdana" panose="020B0604030504040204" pitchFamily="34" charset="0"/>
                          <a:cs typeface="+mn-cs"/>
                        </a:rPr>
                        <a:t> Creek PS</a:t>
                      </a:r>
                      <a:endParaRPr lang="en-AU" sz="800" b="1" kern="1200" dirty="0">
                        <a:solidFill>
                          <a:srgbClr val="00B050"/>
                        </a:solidFill>
                        <a:latin typeface="Verdana" panose="020B0604030504040204" pitchFamily="34" charset="0"/>
                        <a:ea typeface="Verdana" panose="020B0604030504040204" pitchFamily="34" charset="0"/>
                        <a:cs typeface="+mn-cs"/>
                      </a:endParaRPr>
                    </a:p>
                  </a:txBody>
                  <a:tcPr>
                    <a:noFill/>
                  </a:tcPr>
                </a:tc>
                <a:extLst>
                  <a:ext uri="{0D108BD9-81ED-4DB2-BD59-A6C34878D82A}">
                    <a16:rowId xmlns:a16="http://schemas.microsoft.com/office/drawing/2014/main" val="3125780440"/>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AU" sz="800" kern="1200" noProof="0" dirty="0">
                        <a:solidFill>
                          <a:schemeClr val="bg1"/>
                        </a:solidFill>
                        <a:latin typeface="Verdana" panose="020B0604030504040204" pitchFamily="34" charset="0"/>
                        <a:ea typeface="Verdana" panose="020B0604030504040204" pitchFamily="34" charset="0"/>
                        <a:cs typeface="+mn-cs"/>
                      </a:endParaRPr>
                    </a:p>
                  </a:txBody>
                  <a:tcPr>
                    <a:noFill/>
                  </a:tcPr>
                </a:tc>
                <a:tc>
                  <a:txBody>
                    <a:bodyPr/>
                    <a:lstStyle/>
                    <a:p>
                      <a:pPr marL="0" algn="l" defTabSz="914400" rtl="0" eaLnBrk="1" latinLnBrk="0" hangingPunct="1"/>
                      <a:r>
                        <a:rPr lang="en-AU" sz="800" b="1" kern="1200" dirty="0">
                          <a:solidFill>
                            <a:schemeClr val="tx1"/>
                          </a:solidFill>
                          <a:latin typeface="Verdana" panose="020B0604030504040204" pitchFamily="34" charset="0"/>
                          <a:ea typeface="Verdana" panose="020B0604030504040204" pitchFamily="34" charset="0"/>
                          <a:cs typeface="+mn-cs"/>
                        </a:rPr>
                        <a:t>Robyn</a:t>
                      </a:r>
                      <a:r>
                        <a:rPr lang="en-AU" sz="800" b="1" kern="1200" baseline="0" dirty="0">
                          <a:solidFill>
                            <a:schemeClr val="tx1"/>
                          </a:solidFill>
                          <a:latin typeface="Verdana" panose="020B0604030504040204" pitchFamily="34" charset="0"/>
                          <a:ea typeface="Verdana" panose="020B0604030504040204" pitchFamily="34" charset="0"/>
                          <a:cs typeface="+mn-cs"/>
                        </a:rPr>
                        <a:t> Mulholland</a:t>
                      </a:r>
                      <a:endParaRPr lang="en-AU" sz="800" b="1" kern="1200" dirty="0">
                        <a:solidFill>
                          <a:schemeClr val="tx1"/>
                        </a:solidFill>
                        <a:latin typeface="Verdana" panose="020B0604030504040204" pitchFamily="34" charset="0"/>
                        <a:ea typeface="Verdana" panose="020B0604030504040204" pitchFamily="34" charset="0"/>
                        <a:cs typeface="+mn-cs"/>
                      </a:endParaRPr>
                    </a:p>
                  </a:txBody>
                  <a:tcPr>
                    <a:noFill/>
                  </a:tcPr>
                </a:tc>
                <a:extLst>
                  <a:ext uri="{0D108BD9-81ED-4DB2-BD59-A6C34878D82A}">
                    <a16:rowId xmlns:a16="http://schemas.microsoft.com/office/drawing/2014/main" val="715925309"/>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rPr>
                        <a:t>2</a:t>
                      </a:r>
                    </a:p>
                  </a:txBody>
                  <a:tcPr>
                    <a:solidFill>
                      <a:srgbClr val="00206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kern="1200" dirty="0">
                          <a:solidFill>
                            <a:srgbClr val="00B050"/>
                          </a:solidFill>
                          <a:latin typeface="Verdana" panose="020B0604030504040204" pitchFamily="34" charset="0"/>
                          <a:ea typeface="Verdana" panose="020B0604030504040204" pitchFamily="34" charset="0"/>
                          <a:cs typeface="+mn-cs"/>
                        </a:rPr>
                        <a:t>Bayswater</a:t>
                      </a:r>
                      <a:r>
                        <a:rPr lang="en-AU" sz="800" b="1" kern="1200" baseline="0" dirty="0">
                          <a:solidFill>
                            <a:srgbClr val="00B050"/>
                          </a:solidFill>
                          <a:latin typeface="Verdana" panose="020B0604030504040204" pitchFamily="34" charset="0"/>
                          <a:ea typeface="Verdana" panose="020B0604030504040204" pitchFamily="34" charset="0"/>
                          <a:cs typeface="+mn-cs"/>
                        </a:rPr>
                        <a:t> North PS</a:t>
                      </a: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1055107207"/>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kern="1200" dirty="0">
                          <a:solidFill>
                            <a:schemeClr val="tx1"/>
                          </a:solidFill>
                          <a:latin typeface="Verdana" panose="020B0604030504040204" pitchFamily="34" charset="0"/>
                          <a:ea typeface="Verdana" panose="020B0604030504040204" pitchFamily="34" charset="0"/>
                          <a:cs typeface="+mn-cs"/>
                        </a:rPr>
                        <a:t>Alan</a:t>
                      </a:r>
                      <a:r>
                        <a:rPr lang="en-AU" sz="800" b="1" kern="1200" baseline="0" dirty="0">
                          <a:solidFill>
                            <a:schemeClr val="tx1"/>
                          </a:solidFill>
                          <a:latin typeface="Verdana" panose="020B0604030504040204" pitchFamily="34" charset="0"/>
                          <a:ea typeface="Verdana" panose="020B0604030504040204" pitchFamily="34" charset="0"/>
                          <a:cs typeface="+mn-cs"/>
                        </a:rPr>
                        <a:t> Silverwood</a:t>
                      </a: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3369558395"/>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rPr>
                        <a:t>3</a:t>
                      </a:r>
                    </a:p>
                  </a:txBody>
                  <a:tcPr>
                    <a:solidFill>
                      <a:srgbClr val="002060"/>
                    </a:solidFill>
                  </a:tcPr>
                </a:tc>
                <a:tc>
                  <a:txBody>
                    <a:bodyPr/>
                    <a:lstStyle/>
                    <a:p>
                      <a:r>
                        <a:rPr lang="en-AU" sz="800" b="1" dirty="0">
                          <a:solidFill>
                            <a:srgbClr val="00B050"/>
                          </a:solidFill>
                          <a:latin typeface="Verdana" panose="020B0604030504040204" pitchFamily="34" charset="0"/>
                          <a:ea typeface="Verdana" panose="020B0604030504040204" pitchFamily="34" charset="0"/>
                        </a:rPr>
                        <a:t>Bayswater</a:t>
                      </a:r>
                      <a:r>
                        <a:rPr lang="en-AU" sz="800" b="1" baseline="0" dirty="0">
                          <a:solidFill>
                            <a:srgbClr val="00B050"/>
                          </a:solidFill>
                          <a:latin typeface="Verdana" panose="020B0604030504040204" pitchFamily="34" charset="0"/>
                          <a:ea typeface="Verdana" panose="020B0604030504040204" pitchFamily="34" charset="0"/>
                        </a:rPr>
                        <a:t> South PS</a:t>
                      </a: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2994072527"/>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kern="1200" dirty="0">
                          <a:solidFill>
                            <a:schemeClr val="tx1"/>
                          </a:solidFill>
                          <a:latin typeface="Verdana" panose="020B0604030504040204" pitchFamily="34" charset="0"/>
                          <a:ea typeface="Verdana" panose="020B0604030504040204" pitchFamily="34" charset="0"/>
                          <a:cs typeface="+mn-cs"/>
                        </a:rPr>
                        <a:t>Bronwyn</a:t>
                      </a:r>
                      <a:r>
                        <a:rPr lang="en-AU" sz="800" b="1" kern="1200" baseline="0" dirty="0">
                          <a:solidFill>
                            <a:schemeClr val="tx1"/>
                          </a:solidFill>
                          <a:latin typeface="Verdana" panose="020B0604030504040204" pitchFamily="34" charset="0"/>
                          <a:ea typeface="Verdana" panose="020B0604030504040204" pitchFamily="34" charset="0"/>
                          <a:cs typeface="+mn-cs"/>
                        </a:rPr>
                        <a:t> Upton</a:t>
                      </a: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2596937430"/>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rPr>
                        <a:t>4</a:t>
                      </a:r>
                    </a:p>
                  </a:txBody>
                  <a:tcPr>
                    <a:solidFill>
                      <a:srgbClr val="002060"/>
                    </a:solidFill>
                  </a:tcPr>
                </a:tc>
                <a:tc>
                  <a:txBody>
                    <a:bodyPr/>
                    <a:lstStyle/>
                    <a:p>
                      <a:r>
                        <a:rPr lang="en-AU" sz="800" b="1" dirty="0">
                          <a:solidFill>
                            <a:srgbClr val="00B050"/>
                          </a:solidFill>
                          <a:latin typeface="Verdana" panose="020B0604030504040204" pitchFamily="34" charset="0"/>
                          <a:ea typeface="Verdana" panose="020B0604030504040204" pitchFamily="34" charset="0"/>
                        </a:rPr>
                        <a:t>Victoria</a:t>
                      </a:r>
                      <a:r>
                        <a:rPr lang="en-AU" sz="800" b="1" baseline="0" dirty="0">
                          <a:solidFill>
                            <a:srgbClr val="00B050"/>
                          </a:solidFill>
                          <a:latin typeface="Verdana" panose="020B0604030504040204" pitchFamily="34" charset="0"/>
                          <a:ea typeface="Verdana" panose="020B0604030504040204" pitchFamily="34" charset="0"/>
                        </a:rPr>
                        <a:t> Road PS</a:t>
                      </a: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690235289"/>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kern="1200" dirty="0">
                          <a:solidFill>
                            <a:schemeClr val="tx1"/>
                          </a:solidFill>
                          <a:latin typeface="Verdana" panose="020B0604030504040204" pitchFamily="34" charset="0"/>
                          <a:ea typeface="Verdana" panose="020B0604030504040204" pitchFamily="34" charset="0"/>
                          <a:cs typeface="+mn-cs"/>
                        </a:rPr>
                        <a:t>Narelle</a:t>
                      </a:r>
                      <a:r>
                        <a:rPr lang="en-AU" sz="800" b="1" kern="1200" baseline="0" dirty="0">
                          <a:solidFill>
                            <a:schemeClr val="tx1"/>
                          </a:solidFill>
                          <a:latin typeface="Verdana" panose="020B0604030504040204" pitchFamily="34" charset="0"/>
                          <a:ea typeface="Verdana" panose="020B0604030504040204" pitchFamily="34" charset="0"/>
                          <a:cs typeface="+mn-cs"/>
                        </a:rPr>
                        <a:t> Scampton</a:t>
                      </a: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3057349223"/>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rPr>
                        <a:t>5</a:t>
                      </a:r>
                    </a:p>
                  </a:txBody>
                  <a:tcPr>
                    <a:solidFill>
                      <a:srgbClr val="002060"/>
                    </a:solidFill>
                  </a:tcPr>
                </a:tc>
                <a:tc>
                  <a:txBody>
                    <a:bodyPr/>
                    <a:lstStyle/>
                    <a:p>
                      <a:r>
                        <a:rPr lang="en-AU" sz="800" b="1" dirty="0">
                          <a:solidFill>
                            <a:srgbClr val="00B050"/>
                          </a:solidFill>
                          <a:latin typeface="Verdana" panose="020B0604030504040204" pitchFamily="34" charset="0"/>
                          <a:ea typeface="Verdana" panose="020B0604030504040204" pitchFamily="34" charset="0"/>
                        </a:rPr>
                        <a:t>Chum</a:t>
                      </a:r>
                      <a:r>
                        <a:rPr lang="en-AU" sz="800" b="1" baseline="0" dirty="0">
                          <a:solidFill>
                            <a:srgbClr val="00B050"/>
                          </a:solidFill>
                          <a:latin typeface="Verdana" panose="020B0604030504040204" pitchFamily="34" charset="0"/>
                          <a:ea typeface="Verdana" panose="020B0604030504040204" pitchFamily="34" charset="0"/>
                        </a:rPr>
                        <a:t> Creek PS</a:t>
                      </a: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3444395878"/>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kern="1200" dirty="0">
                          <a:solidFill>
                            <a:schemeClr val="tx1"/>
                          </a:solidFill>
                          <a:latin typeface="Verdana" panose="020B0604030504040204" pitchFamily="34" charset="0"/>
                          <a:ea typeface="Verdana" panose="020B0604030504040204" pitchFamily="34" charset="0"/>
                          <a:cs typeface="+mn-cs"/>
                        </a:rPr>
                        <a:t>Marlee</a:t>
                      </a:r>
                      <a:r>
                        <a:rPr lang="en-AU" sz="800" b="1" kern="1200" baseline="0" dirty="0">
                          <a:solidFill>
                            <a:schemeClr val="tx1"/>
                          </a:solidFill>
                          <a:latin typeface="Verdana" panose="020B0604030504040204" pitchFamily="34" charset="0"/>
                          <a:ea typeface="Verdana" panose="020B0604030504040204" pitchFamily="34" charset="0"/>
                          <a:cs typeface="+mn-cs"/>
                        </a:rPr>
                        <a:t> Nebauer</a:t>
                      </a: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4061779456"/>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rPr>
                        <a:t>6</a:t>
                      </a:r>
                    </a:p>
                  </a:txBody>
                  <a:tcPr>
                    <a:solidFill>
                      <a:srgbClr val="002060"/>
                    </a:solidFill>
                  </a:tcPr>
                </a:tc>
                <a:tc>
                  <a:txBody>
                    <a:bodyPr/>
                    <a:lstStyle/>
                    <a:p>
                      <a:r>
                        <a:rPr lang="en-AU" sz="800" b="1" dirty="0">
                          <a:solidFill>
                            <a:srgbClr val="00B050"/>
                          </a:solidFill>
                          <a:latin typeface="Verdana" panose="020B0604030504040204" pitchFamily="34" charset="0"/>
                          <a:ea typeface="Verdana" panose="020B0604030504040204" pitchFamily="34" charset="0"/>
                        </a:rPr>
                        <a:t>Eastwood</a:t>
                      </a:r>
                      <a:r>
                        <a:rPr lang="en-AU" sz="800" b="1" baseline="0" dirty="0">
                          <a:solidFill>
                            <a:srgbClr val="00B050"/>
                          </a:solidFill>
                          <a:latin typeface="Verdana" panose="020B0604030504040204" pitchFamily="34" charset="0"/>
                          <a:ea typeface="Verdana" panose="020B0604030504040204" pitchFamily="34" charset="0"/>
                        </a:rPr>
                        <a:t> Primary and Deaf</a:t>
                      </a: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1006942062"/>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kern="1200" dirty="0" err="1">
                          <a:solidFill>
                            <a:schemeClr val="tx1"/>
                          </a:solidFill>
                          <a:latin typeface="Verdana" panose="020B0604030504040204" pitchFamily="34" charset="0"/>
                          <a:ea typeface="Verdana" panose="020B0604030504040204" pitchFamily="34" charset="0"/>
                          <a:cs typeface="+mn-cs"/>
                        </a:rPr>
                        <a:t>Glennis</a:t>
                      </a:r>
                      <a:r>
                        <a:rPr lang="en-AU" sz="800" b="1" kern="1200" baseline="0" dirty="0">
                          <a:solidFill>
                            <a:schemeClr val="tx1"/>
                          </a:solidFill>
                          <a:latin typeface="Verdana" panose="020B0604030504040204" pitchFamily="34" charset="0"/>
                          <a:ea typeface="Verdana" panose="020B0604030504040204" pitchFamily="34" charset="0"/>
                          <a:cs typeface="+mn-cs"/>
                        </a:rPr>
                        <a:t> Esson</a:t>
                      </a: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2028779702"/>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rPr>
                        <a:t>7</a:t>
                      </a:r>
                    </a:p>
                  </a:txBody>
                  <a:tcPr>
                    <a:solidFill>
                      <a:srgbClr val="002060"/>
                    </a:solidFill>
                  </a:tcPr>
                </a:tc>
                <a:tc>
                  <a:txBody>
                    <a:bodyPr/>
                    <a:lstStyle/>
                    <a:p>
                      <a:r>
                        <a:rPr lang="en-AU" sz="800" b="1" dirty="0">
                          <a:solidFill>
                            <a:srgbClr val="00B050"/>
                          </a:solidFill>
                          <a:latin typeface="Verdana" panose="020B0604030504040204" pitchFamily="34" charset="0"/>
                          <a:ea typeface="Verdana" panose="020B0604030504040204" pitchFamily="34" charset="0"/>
                        </a:rPr>
                        <a:t>Great</a:t>
                      </a:r>
                      <a:r>
                        <a:rPr lang="en-AU" sz="800" b="1" baseline="0" dirty="0">
                          <a:solidFill>
                            <a:srgbClr val="00B050"/>
                          </a:solidFill>
                          <a:latin typeface="Verdana" panose="020B0604030504040204" pitchFamily="34" charset="0"/>
                          <a:ea typeface="Verdana" panose="020B0604030504040204" pitchFamily="34" charset="0"/>
                        </a:rPr>
                        <a:t> Ryrie PS</a:t>
                      </a: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922912199"/>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kern="1200" dirty="0">
                          <a:solidFill>
                            <a:schemeClr val="tx1"/>
                          </a:solidFill>
                          <a:latin typeface="Verdana" panose="020B0604030504040204" pitchFamily="34" charset="0"/>
                          <a:ea typeface="Verdana" panose="020B0604030504040204" pitchFamily="34" charset="0"/>
                          <a:cs typeface="+mn-cs"/>
                        </a:rPr>
                        <a:t>Alan</a:t>
                      </a:r>
                      <a:r>
                        <a:rPr lang="en-AU" sz="800" b="1" kern="1200" baseline="0" dirty="0">
                          <a:solidFill>
                            <a:schemeClr val="tx1"/>
                          </a:solidFill>
                          <a:latin typeface="Verdana" panose="020B0604030504040204" pitchFamily="34" charset="0"/>
                          <a:ea typeface="Verdana" panose="020B0604030504040204" pitchFamily="34" charset="0"/>
                          <a:cs typeface="+mn-cs"/>
                        </a:rPr>
                        <a:t> Silverwood</a:t>
                      </a: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1411018962"/>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rPr>
                        <a:t>8</a:t>
                      </a:r>
                    </a:p>
                  </a:txBody>
                  <a:tcPr>
                    <a:solidFill>
                      <a:srgbClr val="002060"/>
                    </a:solidFill>
                  </a:tcPr>
                </a:tc>
                <a:tc>
                  <a:txBody>
                    <a:bodyPr/>
                    <a:lstStyle/>
                    <a:p>
                      <a:r>
                        <a:rPr lang="en-AU" sz="800" b="1" baseline="0" dirty="0">
                          <a:solidFill>
                            <a:srgbClr val="00B050"/>
                          </a:solidFill>
                          <a:latin typeface="Verdana" panose="020B0604030504040204" pitchFamily="34" charset="0"/>
                          <a:ea typeface="Verdana" panose="020B0604030504040204" pitchFamily="34" charset="0"/>
                        </a:rPr>
                        <a:t>Mullum PS</a:t>
                      </a: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2412635476"/>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kern="1200" dirty="0">
                          <a:solidFill>
                            <a:schemeClr val="tx1"/>
                          </a:solidFill>
                          <a:latin typeface="Verdana" panose="020B0604030504040204" pitchFamily="34" charset="0"/>
                          <a:ea typeface="Verdana" panose="020B0604030504040204" pitchFamily="34" charset="0"/>
                          <a:cs typeface="+mn-cs"/>
                        </a:rPr>
                        <a:t>Margaret</a:t>
                      </a:r>
                      <a:r>
                        <a:rPr lang="en-AU" sz="800" b="1" kern="1200" baseline="0" dirty="0">
                          <a:solidFill>
                            <a:schemeClr val="tx1"/>
                          </a:solidFill>
                          <a:latin typeface="Verdana" panose="020B0604030504040204" pitchFamily="34" charset="0"/>
                          <a:ea typeface="Verdana" panose="020B0604030504040204" pitchFamily="34" charset="0"/>
                          <a:cs typeface="+mn-cs"/>
                        </a:rPr>
                        <a:t> Patching</a:t>
                      </a: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202944089"/>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rPr>
                        <a:t>9</a:t>
                      </a:r>
                    </a:p>
                  </a:txBody>
                  <a:tcPr>
                    <a:solidFill>
                      <a:srgbClr val="002060"/>
                    </a:solidFill>
                  </a:tcPr>
                </a:tc>
                <a:tc>
                  <a:txBody>
                    <a:bodyPr/>
                    <a:lstStyle/>
                    <a:p>
                      <a:r>
                        <a:rPr lang="en-AU" sz="800" b="1" dirty="0">
                          <a:solidFill>
                            <a:srgbClr val="00B050"/>
                          </a:solidFill>
                          <a:latin typeface="Verdana" panose="020B0604030504040204" pitchFamily="34" charset="0"/>
                          <a:ea typeface="Verdana" panose="020B0604030504040204" pitchFamily="34" charset="0"/>
                        </a:rPr>
                        <a:t>Launching</a:t>
                      </a:r>
                      <a:r>
                        <a:rPr lang="en-AU" sz="800" b="1" baseline="0" dirty="0">
                          <a:solidFill>
                            <a:srgbClr val="00B050"/>
                          </a:solidFill>
                          <a:latin typeface="Verdana" panose="020B0604030504040204" pitchFamily="34" charset="0"/>
                          <a:ea typeface="Verdana" panose="020B0604030504040204" pitchFamily="34" charset="0"/>
                        </a:rPr>
                        <a:t> Place PS</a:t>
                      </a: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1188626903"/>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kern="1200" dirty="0">
                          <a:solidFill>
                            <a:schemeClr val="tx1"/>
                          </a:solidFill>
                          <a:latin typeface="Verdana" panose="020B0604030504040204" pitchFamily="34" charset="0"/>
                          <a:ea typeface="Verdana" panose="020B0604030504040204" pitchFamily="34" charset="0"/>
                          <a:cs typeface="+mn-cs"/>
                        </a:rPr>
                        <a:t>Chezelle</a:t>
                      </a:r>
                      <a:r>
                        <a:rPr lang="en-AU" sz="800" b="1" kern="1200" baseline="0" dirty="0">
                          <a:solidFill>
                            <a:schemeClr val="tx1"/>
                          </a:solidFill>
                          <a:latin typeface="Verdana" panose="020B0604030504040204" pitchFamily="34" charset="0"/>
                          <a:ea typeface="Verdana" panose="020B0604030504040204" pitchFamily="34" charset="0"/>
                          <a:cs typeface="+mn-cs"/>
                        </a:rPr>
                        <a:t> Conroy</a:t>
                      </a: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291669229"/>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rPr>
                        <a:t>10</a:t>
                      </a:r>
                    </a:p>
                  </a:txBody>
                  <a:tcPr>
                    <a:solidFill>
                      <a:srgbClr val="002060"/>
                    </a:solidFill>
                  </a:tcPr>
                </a:tc>
                <a:tc>
                  <a:txBody>
                    <a:bodyPr/>
                    <a:lstStyle/>
                    <a:p>
                      <a:r>
                        <a:rPr lang="en-AU" sz="800" b="1" dirty="0">
                          <a:solidFill>
                            <a:srgbClr val="00B050"/>
                          </a:solidFill>
                          <a:latin typeface="Verdana" panose="020B0604030504040204" pitchFamily="34" charset="0"/>
                          <a:ea typeface="Verdana" panose="020B0604030504040204" pitchFamily="34" charset="0"/>
                        </a:rPr>
                        <a:t>Maffra</a:t>
                      </a:r>
                      <a:r>
                        <a:rPr lang="en-AU" sz="800" b="1" baseline="0" dirty="0">
                          <a:solidFill>
                            <a:srgbClr val="00B050"/>
                          </a:solidFill>
                          <a:latin typeface="Verdana" panose="020B0604030504040204" pitchFamily="34" charset="0"/>
                          <a:ea typeface="Verdana" panose="020B0604030504040204" pitchFamily="34" charset="0"/>
                        </a:rPr>
                        <a:t> Secondary College</a:t>
                      </a: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1379127670"/>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kern="1200" dirty="0">
                          <a:solidFill>
                            <a:schemeClr val="tx1"/>
                          </a:solidFill>
                          <a:latin typeface="Verdana" panose="020B0604030504040204" pitchFamily="34" charset="0"/>
                          <a:ea typeface="Verdana" panose="020B0604030504040204" pitchFamily="34" charset="0"/>
                          <a:cs typeface="+mn-cs"/>
                        </a:rPr>
                        <a:t>Gerard</a:t>
                      </a:r>
                      <a:r>
                        <a:rPr lang="en-AU" sz="800" b="1" kern="1200" baseline="0" dirty="0">
                          <a:solidFill>
                            <a:schemeClr val="tx1"/>
                          </a:solidFill>
                          <a:latin typeface="Verdana" panose="020B0604030504040204" pitchFamily="34" charset="0"/>
                          <a:ea typeface="Verdana" panose="020B0604030504040204" pitchFamily="34" charset="0"/>
                          <a:cs typeface="+mn-cs"/>
                        </a:rPr>
                        <a:t> Abdoo</a:t>
                      </a: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4157117320"/>
                  </a:ext>
                </a:extLst>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2507990836"/>
              </p:ext>
            </p:extLst>
          </p:nvPr>
        </p:nvGraphicFramePr>
        <p:xfrm>
          <a:off x="10055745" y="2339029"/>
          <a:ext cx="2136255" cy="2560320"/>
        </p:xfrm>
        <a:graphic>
          <a:graphicData uri="http://schemas.openxmlformats.org/drawingml/2006/table">
            <a:tbl>
              <a:tblPr firstRow="1" bandRow="1">
                <a:tableStyleId>{5C22544A-7EE6-4342-B048-85BDC9FD1C3A}</a:tableStyleId>
              </a:tblPr>
              <a:tblGrid>
                <a:gridCol w="368555">
                  <a:extLst>
                    <a:ext uri="{9D8B030D-6E8A-4147-A177-3AD203B41FA5}">
                      <a16:colId xmlns:a16="http://schemas.microsoft.com/office/drawing/2014/main" val="2274997746"/>
                    </a:ext>
                  </a:extLst>
                </a:gridCol>
                <a:gridCol w="1767700">
                  <a:extLst>
                    <a:ext uri="{9D8B030D-6E8A-4147-A177-3AD203B41FA5}">
                      <a16:colId xmlns:a16="http://schemas.microsoft.com/office/drawing/2014/main" val="2860506225"/>
                    </a:ext>
                  </a:extLst>
                </a:gridCol>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rPr>
                        <a:t>11</a:t>
                      </a:r>
                    </a:p>
                  </a:txBody>
                  <a:tcPr>
                    <a:solidFill>
                      <a:srgbClr val="00206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dirty="0">
                          <a:solidFill>
                            <a:srgbClr val="00B050"/>
                          </a:solidFill>
                          <a:latin typeface="Verdana" panose="020B0604030504040204" pitchFamily="34" charset="0"/>
                          <a:ea typeface="Verdana" panose="020B0604030504040204" pitchFamily="34" charset="0"/>
                        </a:rPr>
                        <a:t>Neerim</a:t>
                      </a:r>
                      <a:r>
                        <a:rPr lang="en-AU" sz="800" b="1" baseline="0" dirty="0">
                          <a:solidFill>
                            <a:srgbClr val="00B050"/>
                          </a:solidFill>
                          <a:latin typeface="Verdana" panose="020B0604030504040204" pitchFamily="34" charset="0"/>
                          <a:ea typeface="Verdana" panose="020B0604030504040204" pitchFamily="34" charset="0"/>
                        </a:rPr>
                        <a:t> District SC</a:t>
                      </a: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2498123050"/>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kern="1200" dirty="0">
                          <a:solidFill>
                            <a:schemeClr val="tx1"/>
                          </a:solidFill>
                          <a:latin typeface="Verdana" panose="020B0604030504040204" pitchFamily="34" charset="0"/>
                          <a:ea typeface="Verdana" panose="020B0604030504040204" pitchFamily="34" charset="0"/>
                          <a:cs typeface="+mn-cs"/>
                        </a:rPr>
                        <a:t>Claudia</a:t>
                      </a:r>
                      <a:r>
                        <a:rPr lang="en-AU" sz="800" b="1" kern="1200" baseline="0" dirty="0">
                          <a:solidFill>
                            <a:schemeClr val="tx1"/>
                          </a:solidFill>
                          <a:latin typeface="Verdana" panose="020B0604030504040204" pitchFamily="34" charset="0"/>
                          <a:ea typeface="Verdana" panose="020B0604030504040204" pitchFamily="34" charset="0"/>
                          <a:cs typeface="+mn-cs"/>
                        </a:rPr>
                        <a:t> Correa</a:t>
                      </a: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3674861890"/>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rPr>
                        <a:t>12</a:t>
                      </a:r>
                    </a:p>
                  </a:txBody>
                  <a:tcPr>
                    <a:solidFill>
                      <a:srgbClr val="00206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dirty="0">
                          <a:solidFill>
                            <a:srgbClr val="00B050"/>
                          </a:solidFill>
                          <a:latin typeface="Verdana" panose="020B0604030504040204" pitchFamily="34" charset="0"/>
                          <a:ea typeface="Verdana" panose="020B0604030504040204" pitchFamily="34" charset="0"/>
                        </a:rPr>
                        <a:t>Ringwood</a:t>
                      </a:r>
                      <a:r>
                        <a:rPr lang="en-AU" sz="800" b="1" baseline="0" dirty="0">
                          <a:solidFill>
                            <a:srgbClr val="00B050"/>
                          </a:solidFill>
                          <a:latin typeface="Verdana" panose="020B0604030504040204" pitchFamily="34" charset="0"/>
                          <a:ea typeface="Verdana" panose="020B0604030504040204" pitchFamily="34" charset="0"/>
                        </a:rPr>
                        <a:t> Secondary Col</a:t>
                      </a: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421673167"/>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kern="1200" dirty="0">
                          <a:solidFill>
                            <a:schemeClr val="tx1"/>
                          </a:solidFill>
                          <a:latin typeface="Verdana" panose="020B0604030504040204" pitchFamily="34" charset="0"/>
                          <a:ea typeface="Verdana" panose="020B0604030504040204" pitchFamily="34" charset="0"/>
                          <a:cs typeface="+mn-cs"/>
                        </a:rPr>
                        <a:t>Adam</a:t>
                      </a:r>
                      <a:r>
                        <a:rPr lang="en-AU" sz="800" b="1" kern="1200" baseline="0" dirty="0">
                          <a:solidFill>
                            <a:schemeClr val="tx1"/>
                          </a:solidFill>
                          <a:latin typeface="Verdana" panose="020B0604030504040204" pitchFamily="34" charset="0"/>
                          <a:ea typeface="Verdana" panose="020B0604030504040204" pitchFamily="34" charset="0"/>
                          <a:cs typeface="+mn-cs"/>
                        </a:rPr>
                        <a:t> Bryant</a:t>
                      </a: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3508842003"/>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rPr>
                        <a:t>12</a:t>
                      </a:r>
                    </a:p>
                  </a:txBody>
                  <a:tcPr>
                    <a:solidFill>
                      <a:srgbClr val="002060"/>
                    </a:solidFill>
                  </a:tcPr>
                </a:tc>
                <a:tc>
                  <a:txBody>
                    <a:bodyPr/>
                    <a:lstStyle/>
                    <a:p>
                      <a:r>
                        <a:rPr lang="en-AU" sz="800" b="1" dirty="0">
                          <a:solidFill>
                            <a:srgbClr val="00B050"/>
                          </a:solidFill>
                          <a:latin typeface="Verdana" panose="020B0604030504040204" pitchFamily="34" charset="0"/>
                          <a:ea typeface="Verdana" panose="020B0604030504040204" pitchFamily="34" charset="0"/>
                        </a:rPr>
                        <a:t>Ringwood</a:t>
                      </a:r>
                      <a:r>
                        <a:rPr lang="en-AU" sz="800" b="1" baseline="0" dirty="0">
                          <a:solidFill>
                            <a:srgbClr val="00B050"/>
                          </a:solidFill>
                          <a:latin typeface="Verdana" panose="020B0604030504040204" pitchFamily="34" charset="0"/>
                          <a:ea typeface="Verdana" panose="020B0604030504040204" pitchFamily="34" charset="0"/>
                        </a:rPr>
                        <a:t> Secondary Col</a:t>
                      </a: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1329193662"/>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kern="1200" dirty="0">
                          <a:solidFill>
                            <a:schemeClr val="tx1"/>
                          </a:solidFill>
                          <a:latin typeface="Verdana" panose="020B0604030504040204" pitchFamily="34" charset="0"/>
                          <a:ea typeface="Verdana" panose="020B0604030504040204" pitchFamily="34" charset="0"/>
                          <a:cs typeface="+mn-cs"/>
                        </a:rPr>
                        <a:t>Jenni</a:t>
                      </a:r>
                      <a:r>
                        <a:rPr lang="en-AU" sz="800" b="1" kern="1200" baseline="0" dirty="0">
                          <a:solidFill>
                            <a:schemeClr val="tx1"/>
                          </a:solidFill>
                          <a:latin typeface="Verdana" panose="020B0604030504040204" pitchFamily="34" charset="0"/>
                          <a:ea typeface="Verdana" panose="020B0604030504040204" pitchFamily="34" charset="0"/>
                          <a:cs typeface="+mn-cs"/>
                        </a:rPr>
                        <a:t> Farmilo</a:t>
                      </a: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398432512"/>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rPr>
                        <a:t>13</a:t>
                      </a:r>
                    </a:p>
                  </a:txBody>
                  <a:tcPr>
                    <a:solidFill>
                      <a:srgbClr val="002060"/>
                    </a:solidFill>
                  </a:tcPr>
                </a:tc>
                <a:tc>
                  <a:txBody>
                    <a:bodyPr/>
                    <a:lstStyle/>
                    <a:p>
                      <a:r>
                        <a:rPr lang="en-AU" sz="800" b="1" dirty="0">
                          <a:solidFill>
                            <a:srgbClr val="00B050"/>
                          </a:solidFill>
                          <a:latin typeface="Verdana" panose="020B0604030504040204" pitchFamily="34" charset="0"/>
                          <a:ea typeface="Verdana" panose="020B0604030504040204" pitchFamily="34" charset="0"/>
                        </a:rPr>
                        <a:t>The</a:t>
                      </a:r>
                      <a:r>
                        <a:rPr lang="en-AU" sz="800" b="1" baseline="0" dirty="0">
                          <a:solidFill>
                            <a:srgbClr val="00B050"/>
                          </a:solidFill>
                          <a:latin typeface="Verdana" panose="020B0604030504040204" pitchFamily="34" charset="0"/>
                          <a:ea typeface="Verdana" panose="020B0604030504040204" pitchFamily="34" charset="0"/>
                        </a:rPr>
                        <a:t> Basin Primary School</a:t>
                      </a: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82620949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kern="1200" dirty="0">
                          <a:solidFill>
                            <a:schemeClr val="tx1"/>
                          </a:solidFill>
                          <a:latin typeface="Verdana" panose="020B0604030504040204" pitchFamily="34" charset="0"/>
                          <a:ea typeface="Verdana" panose="020B0604030504040204" pitchFamily="34" charset="0"/>
                          <a:cs typeface="+mn-cs"/>
                        </a:rPr>
                        <a:t>Richard</a:t>
                      </a:r>
                      <a:r>
                        <a:rPr lang="en-AU" sz="800" b="1" kern="1200" baseline="0" dirty="0">
                          <a:solidFill>
                            <a:schemeClr val="tx1"/>
                          </a:solidFill>
                          <a:latin typeface="Verdana" panose="020B0604030504040204" pitchFamily="34" charset="0"/>
                          <a:ea typeface="Verdana" panose="020B0604030504040204" pitchFamily="34" charset="0"/>
                          <a:cs typeface="+mn-cs"/>
                        </a:rPr>
                        <a:t> Gordon</a:t>
                      </a: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51898146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rPr>
                        <a:t>14</a:t>
                      </a:r>
                    </a:p>
                  </a:txBody>
                  <a:tcPr>
                    <a:solidFill>
                      <a:srgbClr val="002060"/>
                    </a:solidFill>
                  </a:tcPr>
                </a:tc>
                <a:tc>
                  <a:txBody>
                    <a:bodyPr/>
                    <a:lstStyle/>
                    <a:p>
                      <a:r>
                        <a:rPr lang="en-AU" sz="800" b="1" dirty="0">
                          <a:solidFill>
                            <a:srgbClr val="00B050"/>
                          </a:solidFill>
                          <a:latin typeface="Verdana" panose="020B0604030504040204" pitchFamily="34" charset="0"/>
                          <a:ea typeface="Verdana" panose="020B0604030504040204" pitchFamily="34" charset="0"/>
                        </a:rPr>
                        <a:t>Warragul</a:t>
                      </a:r>
                      <a:r>
                        <a:rPr lang="en-AU" sz="800" b="1" baseline="0" dirty="0">
                          <a:solidFill>
                            <a:srgbClr val="00B050"/>
                          </a:solidFill>
                          <a:latin typeface="Verdana" panose="020B0604030504040204" pitchFamily="34" charset="0"/>
                          <a:ea typeface="Verdana" panose="020B0604030504040204" pitchFamily="34" charset="0"/>
                        </a:rPr>
                        <a:t> North PS</a:t>
                      </a: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341883100"/>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kern="1200" dirty="0">
                          <a:solidFill>
                            <a:schemeClr val="tx1"/>
                          </a:solidFill>
                          <a:latin typeface="Verdana" panose="020B0604030504040204" pitchFamily="34" charset="0"/>
                          <a:ea typeface="Verdana" panose="020B0604030504040204" pitchFamily="34" charset="0"/>
                          <a:cs typeface="+mn-cs"/>
                        </a:rPr>
                        <a:t>Sheryn</a:t>
                      </a:r>
                      <a:r>
                        <a:rPr lang="en-AU" sz="800" b="1" kern="1200" baseline="0" dirty="0">
                          <a:solidFill>
                            <a:schemeClr val="tx1"/>
                          </a:solidFill>
                          <a:latin typeface="Verdana" panose="020B0604030504040204" pitchFamily="34" charset="0"/>
                          <a:ea typeface="Verdana" panose="020B0604030504040204" pitchFamily="34" charset="0"/>
                          <a:cs typeface="+mn-cs"/>
                        </a:rPr>
                        <a:t> Cutler</a:t>
                      </a: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146618863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rPr>
                        <a:t>15</a:t>
                      </a:r>
                    </a:p>
                  </a:txBody>
                  <a:tcPr>
                    <a:solidFill>
                      <a:srgbClr val="002060"/>
                    </a:solidFill>
                  </a:tcPr>
                </a:tc>
                <a:tc>
                  <a:txBody>
                    <a:bodyPr/>
                    <a:lstStyle/>
                    <a:p>
                      <a:r>
                        <a:rPr lang="en-AU" sz="800" b="1" dirty="0">
                          <a:solidFill>
                            <a:srgbClr val="00B050"/>
                          </a:solidFill>
                          <a:latin typeface="Verdana" panose="020B0604030504040204" pitchFamily="34" charset="0"/>
                          <a:ea typeface="Verdana" panose="020B0604030504040204" pitchFamily="34" charset="0"/>
                        </a:rPr>
                        <a:t>Wonga</a:t>
                      </a:r>
                      <a:r>
                        <a:rPr lang="en-AU" sz="800" b="1" baseline="0" dirty="0">
                          <a:solidFill>
                            <a:srgbClr val="00B050"/>
                          </a:solidFill>
                          <a:latin typeface="Verdana" panose="020B0604030504040204" pitchFamily="34" charset="0"/>
                          <a:ea typeface="Verdana" panose="020B0604030504040204" pitchFamily="34" charset="0"/>
                        </a:rPr>
                        <a:t> Park PS</a:t>
                      </a: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3872387569"/>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kern="1200" dirty="0">
                          <a:solidFill>
                            <a:schemeClr val="tx1"/>
                          </a:solidFill>
                          <a:latin typeface="Verdana" panose="020B0604030504040204" pitchFamily="34" charset="0"/>
                          <a:ea typeface="Verdana" panose="020B0604030504040204" pitchFamily="34" charset="0"/>
                          <a:cs typeface="+mn-cs"/>
                        </a:rPr>
                        <a:t>Tony</a:t>
                      </a:r>
                      <a:r>
                        <a:rPr lang="en-AU" sz="800" b="1" kern="1200" baseline="0" dirty="0">
                          <a:solidFill>
                            <a:schemeClr val="tx1"/>
                          </a:solidFill>
                          <a:latin typeface="Verdana" panose="020B0604030504040204" pitchFamily="34" charset="0"/>
                          <a:ea typeface="Verdana" panose="020B0604030504040204" pitchFamily="34" charset="0"/>
                          <a:cs typeface="+mn-cs"/>
                        </a:rPr>
                        <a:t> Van de </a:t>
                      </a:r>
                      <a:r>
                        <a:rPr lang="en-AU" sz="800" b="1" kern="1200" baseline="0" dirty="0" err="1">
                          <a:solidFill>
                            <a:schemeClr val="tx1"/>
                          </a:solidFill>
                          <a:latin typeface="Verdana" panose="020B0604030504040204" pitchFamily="34" charset="0"/>
                          <a:ea typeface="Verdana" panose="020B0604030504040204" pitchFamily="34" charset="0"/>
                          <a:cs typeface="+mn-cs"/>
                        </a:rPr>
                        <a:t>Spek</a:t>
                      </a: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3294385474"/>
                  </a:ext>
                </a:extLst>
              </a:tr>
            </a:tbl>
          </a:graphicData>
        </a:graphic>
      </p:graphicFrame>
    </p:spTree>
    <p:extLst>
      <p:ext uri="{BB962C8B-B14F-4D97-AF65-F5344CB8AC3E}">
        <p14:creationId xmlns:p14="http://schemas.microsoft.com/office/powerpoint/2010/main" val="4165480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hord 6"/>
          <p:cNvSpPr>
            <a:spLocks noChangeAspect="1"/>
          </p:cNvSpPr>
          <p:nvPr/>
        </p:nvSpPr>
        <p:spPr>
          <a:xfrm>
            <a:off x="1402476" y="513184"/>
            <a:ext cx="7069720" cy="6400800"/>
          </a:xfrm>
          <a:prstGeom prst="chord">
            <a:avLst>
              <a:gd name="adj1" fmla="val 4707987"/>
              <a:gd name="adj2" fmla="val 16881791"/>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p:cNvSpPr/>
          <p:nvPr/>
        </p:nvSpPr>
        <p:spPr>
          <a:xfrm>
            <a:off x="4796444" y="513184"/>
            <a:ext cx="7395556" cy="63448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3" name="Table 2"/>
          <p:cNvGraphicFramePr>
            <a:graphicFrameLocks noGrp="1"/>
          </p:cNvGraphicFramePr>
          <p:nvPr>
            <p:extLst>
              <p:ext uri="{D42A27DB-BD31-4B8C-83A1-F6EECF244321}">
                <p14:modId xmlns:p14="http://schemas.microsoft.com/office/powerpoint/2010/main" val="2984361250"/>
              </p:ext>
            </p:extLst>
          </p:nvPr>
        </p:nvGraphicFramePr>
        <p:xfrm>
          <a:off x="6298957" y="847725"/>
          <a:ext cx="2742661" cy="2373360"/>
        </p:xfrm>
        <a:graphic>
          <a:graphicData uri="http://schemas.openxmlformats.org/drawingml/2006/table">
            <a:tbl>
              <a:tblPr firstRow="1" bandRow="1">
                <a:tableStyleId>{5C22544A-7EE6-4342-B048-85BDC9FD1C3A}</a:tableStyleId>
              </a:tblPr>
              <a:tblGrid>
                <a:gridCol w="523336">
                  <a:extLst>
                    <a:ext uri="{9D8B030D-6E8A-4147-A177-3AD203B41FA5}">
                      <a16:colId xmlns:a16="http://schemas.microsoft.com/office/drawing/2014/main" val="2274997746"/>
                    </a:ext>
                  </a:extLst>
                </a:gridCol>
                <a:gridCol w="2219325">
                  <a:extLst>
                    <a:ext uri="{9D8B030D-6E8A-4147-A177-3AD203B41FA5}">
                      <a16:colId xmlns:a16="http://schemas.microsoft.com/office/drawing/2014/main" val="2860506225"/>
                    </a:ext>
                  </a:extLst>
                </a:gridCol>
              </a:tblGrid>
              <a:tr h="0">
                <a:tc>
                  <a:txBody>
                    <a:bodyPr/>
                    <a:lstStyle/>
                    <a:p>
                      <a:r>
                        <a:rPr lang="en-AU" sz="800" dirty="0">
                          <a:solidFill>
                            <a:schemeClr val="bg1"/>
                          </a:solidFill>
                          <a:latin typeface="Verdana" panose="020B0604030504040204" pitchFamily="34" charset="0"/>
                          <a:ea typeface="Verdana" panose="020B0604030504040204" pitchFamily="34" charset="0"/>
                        </a:rPr>
                        <a:t>YEAR</a:t>
                      </a:r>
                    </a:p>
                  </a:txBody>
                  <a:tcPr>
                    <a:solidFill>
                      <a:schemeClr val="bg1">
                        <a:lumMod val="65000"/>
                      </a:schemeClr>
                    </a:solidFill>
                  </a:tcPr>
                </a:tc>
                <a:tc>
                  <a:txBody>
                    <a:bodyPr/>
                    <a:lstStyle/>
                    <a:p>
                      <a:r>
                        <a:rPr lang="en-AU" sz="800" dirty="0">
                          <a:solidFill>
                            <a:schemeClr val="bg1"/>
                          </a:solidFill>
                          <a:latin typeface="Verdana" panose="020B0604030504040204" pitchFamily="34" charset="0"/>
                          <a:ea typeface="Verdana" panose="020B0604030504040204" pitchFamily="34" charset="0"/>
                        </a:rPr>
                        <a:t>REGIONAL</a:t>
                      </a:r>
                      <a:r>
                        <a:rPr lang="en-AU" sz="800" baseline="0" dirty="0">
                          <a:solidFill>
                            <a:schemeClr val="bg1"/>
                          </a:solidFill>
                          <a:latin typeface="Verdana" panose="020B0604030504040204" pitchFamily="34" charset="0"/>
                          <a:ea typeface="Verdana" panose="020B0604030504040204" pitchFamily="34" charset="0"/>
                        </a:rPr>
                        <a:t> VICTORIA CHURCHES</a:t>
                      </a:r>
                      <a:endParaRPr lang="en-AU" sz="800" dirty="0">
                        <a:solidFill>
                          <a:schemeClr val="bg1"/>
                        </a:solidFill>
                        <a:latin typeface="Verdana" panose="020B0604030504040204" pitchFamily="34" charset="0"/>
                        <a:ea typeface="Verdana" panose="020B0604030504040204" pitchFamily="34" charset="0"/>
                      </a:endParaRPr>
                    </a:p>
                  </a:txBody>
                  <a:tcPr>
                    <a:solidFill>
                      <a:srgbClr val="002060"/>
                    </a:solidFill>
                  </a:tcPr>
                </a:tc>
                <a:extLst>
                  <a:ext uri="{0D108BD9-81ED-4DB2-BD59-A6C34878D82A}">
                    <a16:rowId xmlns:a16="http://schemas.microsoft.com/office/drawing/2014/main" val="1944122310"/>
                  </a:ext>
                </a:extLst>
              </a:tr>
              <a:tr h="216000">
                <a:tc>
                  <a:txBody>
                    <a:bodyPr/>
                    <a:lstStyle/>
                    <a:p>
                      <a:pPr algn="ctr"/>
                      <a:r>
                        <a:rPr lang="en-AU" sz="700" b="1" dirty="0">
                          <a:latin typeface="Verdana" panose="020B0604030504040204" pitchFamily="34" charset="0"/>
                          <a:ea typeface="Verdana" panose="020B0604030504040204" pitchFamily="34" charset="0"/>
                        </a:rPr>
                        <a:t>2014</a:t>
                      </a:r>
                    </a:p>
                  </a:txBody>
                  <a:tcPr>
                    <a:solidFill>
                      <a:srgbClr val="33CCCC"/>
                    </a:solidFill>
                  </a:tcPr>
                </a:tc>
                <a:tc>
                  <a:txBody>
                    <a:bodyPr/>
                    <a:lstStyle/>
                    <a:p>
                      <a:r>
                        <a:rPr lang="en-AU" sz="700" dirty="0">
                          <a:latin typeface="Verdana" panose="020B0604030504040204" pitchFamily="34" charset="0"/>
                          <a:ea typeface="Verdana" panose="020B0604030504040204" pitchFamily="34" charset="0"/>
                        </a:rPr>
                        <a:t>Christian Community Church Morwell</a:t>
                      </a:r>
                    </a:p>
                  </a:txBody>
                  <a:tcPr>
                    <a:noFill/>
                  </a:tcPr>
                </a:tc>
                <a:extLst>
                  <a:ext uri="{0D108BD9-81ED-4DB2-BD59-A6C34878D82A}">
                    <a16:rowId xmlns:a16="http://schemas.microsoft.com/office/drawing/2014/main" val="3416079422"/>
                  </a:ext>
                </a:extLst>
              </a:tr>
              <a:tr h="216000">
                <a:tc>
                  <a:txBody>
                    <a:bodyPr/>
                    <a:lstStyle/>
                    <a:p>
                      <a:pPr algn="ctr"/>
                      <a:r>
                        <a:rPr lang="en-AU" sz="700" b="1" dirty="0">
                          <a:latin typeface="Verdana" panose="020B0604030504040204" pitchFamily="34" charset="0"/>
                          <a:ea typeface="Verdana" panose="020B0604030504040204" pitchFamily="34" charset="0"/>
                        </a:rPr>
                        <a:t>2014</a:t>
                      </a:r>
                    </a:p>
                  </a:txBody>
                  <a:tcPr>
                    <a:solidFill>
                      <a:srgbClr val="33CCCC"/>
                    </a:solidFill>
                  </a:tcPr>
                </a:tc>
                <a:tc>
                  <a:txBody>
                    <a:bodyPr/>
                    <a:lstStyle/>
                    <a:p>
                      <a:r>
                        <a:rPr lang="en-AU" sz="700" dirty="0">
                          <a:latin typeface="Verdana" panose="020B0604030504040204" pitchFamily="34" charset="0"/>
                          <a:ea typeface="Verdana" panose="020B0604030504040204" pitchFamily="34" charset="0"/>
                        </a:rPr>
                        <a:t>Community Church Warragul</a:t>
                      </a:r>
                    </a:p>
                  </a:txBody>
                  <a:tcPr>
                    <a:noFill/>
                  </a:tcPr>
                </a:tc>
                <a:extLst>
                  <a:ext uri="{0D108BD9-81ED-4DB2-BD59-A6C34878D82A}">
                    <a16:rowId xmlns:a16="http://schemas.microsoft.com/office/drawing/2014/main" val="3118649227"/>
                  </a:ext>
                </a:extLst>
              </a:tr>
              <a:tr h="216000">
                <a:tc>
                  <a:txBody>
                    <a:bodyPr/>
                    <a:lstStyle/>
                    <a:p>
                      <a:pPr algn="ctr"/>
                      <a:r>
                        <a:rPr lang="en-AU" sz="700" b="1" dirty="0">
                          <a:latin typeface="Verdana" panose="020B0604030504040204" pitchFamily="34" charset="0"/>
                          <a:ea typeface="Verdana" panose="020B0604030504040204" pitchFamily="34" charset="0"/>
                        </a:rPr>
                        <a:t>2014</a:t>
                      </a:r>
                    </a:p>
                  </a:txBody>
                  <a:tcPr>
                    <a:solidFill>
                      <a:srgbClr val="33CCCC"/>
                    </a:solidFill>
                  </a:tcPr>
                </a:tc>
                <a:tc>
                  <a:txBody>
                    <a:bodyPr/>
                    <a:lstStyle/>
                    <a:p>
                      <a:r>
                        <a:rPr lang="en-AU" sz="700" dirty="0">
                          <a:latin typeface="Verdana" panose="020B0604030504040204" pitchFamily="34" charset="0"/>
                          <a:ea typeface="Verdana" panose="020B0604030504040204" pitchFamily="34" charset="0"/>
                        </a:rPr>
                        <a:t>Girgarre Christian Church</a:t>
                      </a:r>
                    </a:p>
                  </a:txBody>
                  <a:tcPr>
                    <a:noFill/>
                  </a:tcPr>
                </a:tc>
                <a:extLst>
                  <a:ext uri="{0D108BD9-81ED-4DB2-BD59-A6C34878D82A}">
                    <a16:rowId xmlns:a16="http://schemas.microsoft.com/office/drawing/2014/main" val="3125780440"/>
                  </a:ext>
                </a:extLst>
              </a:tr>
              <a:tr h="216000">
                <a:tc>
                  <a:txBody>
                    <a:bodyPr/>
                    <a:lstStyle/>
                    <a:p>
                      <a:pPr algn="ctr"/>
                      <a:r>
                        <a:rPr lang="en-AU" sz="700" b="1" dirty="0">
                          <a:latin typeface="Verdana" panose="020B0604030504040204" pitchFamily="34" charset="0"/>
                          <a:ea typeface="Verdana" panose="020B0604030504040204" pitchFamily="34" charset="0"/>
                        </a:rPr>
                        <a:t>2014</a:t>
                      </a:r>
                    </a:p>
                  </a:txBody>
                  <a:tcPr>
                    <a:solidFill>
                      <a:srgbClr val="33CCCC"/>
                    </a:solidFill>
                  </a:tcPr>
                </a:tc>
                <a:tc>
                  <a:txBody>
                    <a:bodyPr/>
                    <a:lstStyle/>
                    <a:p>
                      <a:r>
                        <a:rPr lang="en-AU" sz="700" dirty="0">
                          <a:latin typeface="Verdana" panose="020B0604030504040204" pitchFamily="34" charset="0"/>
                          <a:ea typeface="Verdana" panose="020B0604030504040204" pitchFamily="34" charset="0"/>
                        </a:rPr>
                        <a:t>Discovery</a:t>
                      </a:r>
                      <a:r>
                        <a:rPr lang="en-AU" sz="700" baseline="0" dirty="0">
                          <a:latin typeface="Verdana" panose="020B0604030504040204" pitchFamily="34" charset="0"/>
                          <a:ea typeface="Verdana" panose="020B0604030504040204" pitchFamily="34" charset="0"/>
                        </a:rPr>
                        <a:t> Community Church</a:t>
                      </a:r>
                      <a:endParaRPr lang="en-AU" sz="700" dirty="0">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1055107207"/>
                  </a:ext>
                </a:extLst>
              </a:tr>
              <a:tr h="216000">
                <a:tc>
                  <a:txBody>
                    <a:bodyPr/>
                    <a:lstStyle/>
                    <a:p>
                      <a:pPr algn="ctr"/>
                      <a:r>
                        <a:rPr lang="en-AU" sz="700" b="1" dirty="0">
                          <a:latin typeface="Verdana" panose="020B0604030504040204" pitchFamily="34" charset="0"/>
                          <a:ea typeface="Verdana" panose="020B0604030504040204" pitchFamily="34" charset="0"/>
                        </a:rPr>
                        <a:t>2014</a:t>
                      </a:r>
                    </a:p>
                  </a:txBody>
                  <a:tcPr>
                    <a:solidFill>
                      <a:srgbClr val="00C7B2"/>
                    </a:solidFill>
                  </a:tcPr>
                </a:tc>
                <a:tc>
                  <a:txBody>
                    <a:bodyPr/>
                    <a:lstStyle/>
                    <a:p>
                      <a:r>
                        <a:rPr lang="en-AU" sz="700" dirty="0">
                          <a:latin typeface="Verdana" panose="020B0604030504040204" pitchFamily="34" charset="0"/>
                          <a:ea typeface="Verdana" panose="020B0604030504040204" pitchFamily="34" charset="0"/>
                        </a:rPr>
                        <a:t>Reach Out Seymour</a:t>
                      </a:r>
                    </a:p>
                  </a:txBody>
                  <a:tcPr>
                    <a:noFill/>
                  </a:tcPr>
                </a:tc>
                <a:extLst>
                  <a:ext uri="{0D108BD9-81ED-4DB2-BD59-A6C34878D82A}">
                    <a16:rowId xmlns:a16="http://schemas.microsoft.com/office/drawing/2014/main" val="2994072527"/>
                  </a:ext>
                </a:extLst>
              </a:tr>
              <a:tr h="216000">
                <a:tc>
                  <a:txBody>
                    <a:bodyPr/>
                    <a:lstStyle/>
                    <a:p>
                      <a:pPr algn="ctr"/>
                      <a:r>
                        <a:rPr lang="en-AU" sz="700" b="1" dirty="0">
                          <a:latin typeface="Verdana" panose="020B0604030504040204" pitchFamily="34" charset="0"/>
                          <a:ea typeface="Verdana" panose="020B0604030504040204" pitchFamily="34" charset="0"/>
                        </a:rPr>
                        <a:t>2015</a:t>
                      </a:r>
                    </a:p>
                  </a:txBody>
                  <a:tcPr>
                    <a:solidFill>
                      <a:srgbClr val="FF0000"/>
                    </a:solidFill>
                  </a:tcPr>
                </a:tc>
                <a:tc>
                  <a:txBody>
                    <a:bodyPr/>
                    <a:lstStyle/>
                    <a:p>
                      <a:r>
                        <a:rPr lang="en-AU" sz="700" dirty="0">
                          <a:latin typeface="Verdana" panose="020B0604030504040204" pitchFamily="34" charset="0"/>
                          <a:ea typeface="Verdana" panose="020B0604030504040204" pitchFamily="34" charset="0"/>
                        </a:rPr>
                        <a:t>Traralgon Family Fellowship</a:t>
                      </a:r>
                    </a:p>
                  </a:txBody>
                  <a:tcPr>
                    <a:noFill/>
                  </a:tcPr>
                </a:tc>
                <a:extLst>
                  <a:ext uri="{0D108BD9-81ED-4DB2-BD59-A6C34878D82A}">
                    <a16:rowId xmlns:a16="http://schemas.microsoft.com/office/drawing/2014/main" val="690235289"/>
                  </a:ext>
                </a:extLst>
              </a:tr>
              <a:tr h="216000">
                <a:tc>
                  <a:txBody>
                    <a:bodyPr/>
                    <a:lstStyle/>
                    <a:p>
                      <a:pPr algn="ctr"/>
                      <a:r>
                        <a:rPr lang="en-AU" sz="700" b="1" dirty="0">
                          <a:latin typeface="Verdana" panose="020B0604030504040204" pitchFamily="34" charset="0"/>
                          <a:ea typeface="Verdana" panose="020B0604030504040204" pitchFamily="34" charset="0"/>
                        </a:rPr>
                        <a:t>2016</a:t>
                      </a:r>
                    </a:p>
                  </a:txBody>
                  <a:tcPr>
                    <a:solidFill>
                      <a:srgbClr val="9933FF"/>
                    </a:solidFill>
                  </a:tcPr>
                </a:tc>
                <a:tc>
                  <a:txBody>
                    <a:bodyPr/>
                    <a:lstStyle/>
                    <a:p>
                      <a:r>
                        <a:rPr lang="en-AU" sz="700" dirty="0">
                          <a:latin typeface="Verdana" panose="020B0604030504040204" pitchFamily="34" charset="0"/>
                          <a:ea typeface="Verdana" panose="020B0604030504040204" pitchFamily="34" charset="0"/>
                        </a:rPr>
                        <a:t>Numurkah Gospel</a:t>
                      </a:r>
                      <a:r>
                        <a:rPr lang="en-AU" sz="700" baseline="0" dirty="0">
                          <a:latin typeface="Verdana" panose="020B0604030504040204" pitchFamily="34" charset="0"/>
                          <a:ea typeface="Verdana" panose="020B0604030504040204" pitchFamily="34" charset="0"/>
                        </a:rPr>
                        <a:t> Fellowship</a:t>
                      </a:r>
                      <a:endParaRPr lang="en-AU" sz="700" dirty="0">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1451665613"/>
                  </a:ext>
                </a:extLst>
              </a:tr>
              <a:tr h="216000">
                <a:tc>
                  <a:txBody>
                    <a:bodyPr/>
                    <a:lstStyle/>
                    <a:p>
                      <a:pPr algn="ctr"/>
                      <a:r>
                        <a:rPr lang="en-AU" sz="700" b="1" dirty="0">
                          <a:latin typeface="Verdana" panose="020B0604030504040204" pitchFamily="34" charset="0"/>
                          <a:ea typeface="Verdana" panose="020B0604030504040204" pitchFamily="34" charset="0"/>
                        </a:rPr>
                        <a:t>2019</a:t>
                      </a:r>
                    </a:p>
                  </a:txBody>
                  <a:tcPr>
                    <a:solidFill>
                      <a:srgbClr val="FF33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700" dirty="0" err="1">
                          <a:latin typeface="Verdana" panose="020B0604030504040204" pitchFamily="34" charset="0"/>
                          <a:ea typeface="Verdana" panose="020B0604030504040204" pitchFamily="34" charset="0"/>
                        </a:rPr>
                        <a:t>Barfold</a:t>
                      </a:r>
                      <a:r>
                        <a:rPr lang="en-AU" sz="700" baseline="0" dirty="0">
                          <a:latin typeface="Verdana" panose="020B0604030504040204" pitchFamily="34" charset="0"/>
                          <a:ea typeface="Verdana" panose="020B0604030504040204" pitchFamily="34" charset="0"/>
                        </a:rPr>
                        <a:t> Community Church</a:t>
                      </a:r>
                      <a:endParaRPr lang="en-AU" sz="700" dirty="0">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2208174581"/>
                  </a:ext>
                </a:extLst>
              </a:tr>
              <a:tr h="216000">
                <a:tc>
                  <a:txBody>
                    <a:bodyPr/>
                    <a:lstStyle/>
                    <a:p>
                      <a:pPr algn="ctr"/>
                      <a:r>
                        <a:rPr lang="en-AU" sz="700" b="1" dirty="0">
                          <a:latin typeface="Verdana" panose="020B0604030504040204" pitchFamily="34" charset="0"/>
                          <a:ea typeface="Verdana" panose="020B0604030504040204" pitchFamily="34" charset="0"/>
                        </a:rPr>
                        <a:t>2019</a:t>
                      </a:r>
                    </a:p>
                  </a:txBody>
                  <a:tcPr>
                    <a:solidFill>
                      <a:srgbClr val="FF33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700" dirty="0">
                          <a:latin typeface="Verdana" panose="020B0604030504040204" pitchFamily="34" charset="0"/>
                          <a:ea typeface="Verdana" panose="020B0604030504040204" pitchFamily="34" charset="0"/>
                        </a:rPr>
                        <a:t>Living</a:t>
                      </a:r>
                      <a:r>
                        <a:rPr lang="en-AU" sz="700" baseline="0" dirty="0">
                          <a:latin typeface="Verdana" panose="020B0604030504040204" pitchFamily="34" charset="0"/>
                          <a:ea typeface="Verdana" panose="020B0604030504040204" pitchFamily="34" charset="0"/>
                        </a:rPr>
                        <a:t> Waters Paynesville</a:t>
                      </a:r>
                      <a:endParaRPr lang="en-AU" sz="700" dirty="0">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1468775015"/>
                  </a:ext>
                </a:extLst>
              </a:tr>
              <a:tr h="216000">
                <a:tc>
                  <a:txBody>
                    <a:bodyPr/>
                    <a:lstStyle/>
                    <a:p>
                      <a:pPr algn="ctr"/>
                      <a:r>
                        <a:rPr lang="en-AU" sz="700" b="1" dirty="0">
                          <a:latin typeface="Verdana" panose="020B0604030504040204" pitchFamily="34" charset="0"/>
                          <a:ea typeface="Verdana" panose="020B0604030504040204" pitchFamily="34" charset="0"/>
                        </a:rPr>
                        <a:t>2019</a:t>
                      </a:r>
                    </a:p>
                  </a:txBody>
                  <a:tcPr>
                    <a:solidFill>
                      <a:srgbClr val="FF33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700" dirty="0">
                          <a:latin typeface="Verdana" panose="020B0604030504040204" pitchFamily="34" charset="0"/>
                          <a:ea typeface="Verdana" panose="020B0604030504040204" pitchFamily="34" charset="0"/>
                        </a:rPr>
                        <a:t>Surf Church</a:t>
                      </a:r>
                    </a:p>
                  </a:txBody>
                  <a:tcPr>
                    <a:noFill/>
                  </a:tcPr>
                </a:tc>
                <a:extLst>
                  <a:ext uri="{0D108BD9-81ED-4DB2-BD59-A6C34878D82A}">
                    <a16:rowId xmlns:a16="http://schemas.microsoft.com/office/drawing/2014/main" val="3797866080"/>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35668135"/>
              </p:ext>
            </p:extLst>
          </p:nvPr>
        </p:nvGraphicFramePr>
        <p:xfrm>
          <a:off x="3409449" y="847725"/>
          <a:ext cx="2742661" cy="2589360"/>
        </p:xfrm>
        <a:graphic>
          <a:graphicData uri="http://schemas.openxmlformats.org/drawingml/2006/table">
            <a:tbl>
              <a:tblPr firstRow="1" bandRow="1">
                <a:tableStyleId>{5C22544A-7EE6-4342-B048-85BDC9FD1C3A}</a:tableStyleId>
              </a:tblPr>
              <a:tblGrid>
                <a:gridCol w="523336">
                  <a:extLst>
                    <a:ext uri="{9D8B030D-6E8A-4147-A177-3AD203B41FA5}">
                      <a16:colId xmlns:a16="http://schemas.microsoft.com/office/drawing/2014/main" val="2274997746"/>
                    </a:ext>
                  </a:extLst>
                </a:gridCol>
                <a:gridCol w="2219325">
                  <a:extLst>
                    <a:ext uri="{9D8B030D-6E8A-4147-A177-3AD203B41FA5}">
                      <a16:colId xmlns:a16="http://schemas.microsoft.com/office/drawing/2014/main" val="2860506225"/>
                    </a:ext>
                  </a:extLst>
                </a:gridCol>
              </a:tblGrid>
              <a:tr h="0">
                <a:tc>
                  <a:txBody>
                    <a:bodyPr/>
                    <a:lstStyle/>
                    <a:p>
                      <a:r>
                        <a:rPr lang="en-AU" sz="800" dirty="0">
                          <a:solidFill>
                            <a:schemeClr val="bg1"/>
                          </a:solidFill>
                          <a:latin typeface="Verdana" panose="020B0604030504040204" pitchFamily="34" charset="0"/>
                          <a:ea typeface="Verdana" panose="020B0604030504040204" pitchFamily="34" charset="0"/>
                        </a:rPr>
                        <a:t>YEAR</a:t>
                      </a:r>
                    </a:p>
                  </a:txBody>
                  <a:tcPr>
                    <a:solidFill>
                      <a:schemeClr val="bg1">
                        <a:lumMod val="65000"/>
                      </a:schemeClr>
                    </a:solidFill>
                  </a:tcPr>
                </a:tc>
                <a:tc>
                  <a:txBody>
                    <a:bodyPr/>
                    <a:lstStyle/>
                    <a:p>
                      <a:r>
                        <a:rPr lang="en-AU" sz="800" baseline="0" dirty="0">
                          <a:solidFill>
                            <a:schemeClr val="bg1"/>
                          </a:solidFill>
                          <a:latin typeface="Verdana" panose="020B0604030504040204" pitchFamily="34" charset="0"/>
                          <a:ea typeface="Verdana" panose="020B0604030504040204" pitchFamily="34" charset="0"/>
                        </a:rPr>
                        <a:t>TASMANIAN CHURCHES</a:t>
                      </a:r>
                      <a:endParaRPr lang="en-AU" sz="800" dirty="0">
                        <a:solidFill>
                          <a:schemeClr val="bg1"/>
                        </a:solidFill>
                        <a:latin typeface="Verdana" panose="020B0604030504040204" pitchFamily="34" charset="0"/>
                        <a:ea typeface="Verdana" panose="020B0604030504040204" pitchFamily="34" charset="0"/>
                      </a:endParaRPr>
                    </a:p>
                  </a:txBody>
                  <a:tcPr>
                    <a:solidFill>
                      <a:srgbClr val="002060"/>
                    </a:solidFill>
                  </a:tcPr>
                </a:tc>
                <a:extLst>
                  <a:ext uri="{0D108BD9-81ED-4DB2-BD59-A6C34878D82A}">
                    <a16:rowId xmlns:a16="http://schemas.microsoft.com/office/drawing/2014/main" val="1944122310"/>
                  </a:ext>
                </a:extLst>
              </a:tr>
              <a:tr h="216000">
                <a:tc>
                  <a:txBody>
                    <a:bodyPr/>
                    <a:lstStyle/>
                    <a:p>
                      <a:pPr algn="ctr"/>
                      <a:r>
                        <a:rPr lang="en-AU" sz="700" b="1" dirty="0">
                          <a:latin typeface="Verdana" panose="020B0604030504040204" pitchFamily="34" charset="0"/>
                          <a:ea typeface="Verdana" panose="020B0604030504040204" pitchFamily="34" charset="0"/>
                        </a:rPr>
                        <a:t>2012</a:t>
                      </a:r>
                    </a:p>
                  </a:txBody>
                  <a:tcPr>
                    <a:solidFill>
                      <a:srgbClr val="33CCCC"/>
                    </a:solidFill>
                  </a:tcPr>
                </a:tc>
                <a:tc>
                  <a:txBody>
                    <a:bodyPr/>
                    <a:lstStyle/>
                    <a:p>
                      <a:r>
                        <a:rPr lang="en-AU" sz="700" dirty="0">
                          <a:latin typeface="Verdana" panose="020B0604030504040204" pitchFamily="34" charset="0"/>
                          <a:ea typeface="Verdana" panose="020B0604030504040204" pitchFamily="34" charset="0"/>
                        </a:rPr>
                        <a:t>Hope Christian</a:t>
                      </a:r>
                      <a:r>
                        <a:rPr lang="en-AU" sz="700" baseline="0" dirty="0">
                          <a:latin typeface="Verdana" panose="020B0604030504040204" pitchFamily="34" charset="0"/>
                          <a:ea typeface="Verdana" panose="020B0604030504040204" pitchFamily="34" charset="0"/>
                        </a:rPr>
                        <a:t> Centre</a:t>
                      </a:r>
                      <a:endParaRPr lang="en-AU" sz="700" dirty="0">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3416079422"/>
                  </a:ext>
                </a:extLst>
              </a:tr>
              <a:tr h="216000">
                <a:tc>
                  <a:txBody>
                    <a:bodyPr/>
                    <a:lstStyle/>
                    <a:p>
                      <a:pPr algn="ctr"/>
                      <a:r>
                        <a:rPr lang="en-AU" sz="700" b="1" dirty="0">
                          <a:latin typeface="Verdana" panose="020B0604030504040204" pitchFamily="34" charset="0"/>
                          <a:ea typeface="Verdana" panose="020B0604030504040204" pitchFamily="34" charset="0"/>
                        </a:rPr>
                        <a:t>2014</a:t>
                      </a:r>
                    </a:p>
                  </a:txBody>
                  <a:tcPr>
                    <a:solidFill>
                      <a:srgbClr val="33CCCC"/>
                    </a:solidFill>
                  </a:tcPr>
                </a:tc>
                <a:tc>
                  <a:txBody>
                    <a:bodyPr/>
                    <a:lstStyle/>
                    <a:p>
                      <a:r>
                        <a:rPr lang="en-AU" sz="700" dirty="0">
                          <a:latin typeface="Verdana" panose="020B0604030504040204" pitchFamily="34" charset="0"/>
                          <a:ea typeface="Verdana" panose="020B0604030504040204" pitchFamily="34" charset="0"/>
                        </a:rPr>
                        <a:t>Margate Christian Church</a:t>
                      </a:r>
                    </a:p>
                  </a:txBody>
                  <a:tcPr>
                    <a:noFill/>
                  </a:tcPr>
                </a:tc>
                <a:extLst>
                  <a:ext uri="{0D108BD9-81ED-4DB2-BD59-A6C34878D82A}">
                    <a16:rowId xmlns:a16="http://schemas.microsoft.com/office/drawing/2014/main" val="3118649227"/>
                  </a:ext>
                </a:extLst>
              </a:tr>
              <a:tr h="216000">
                <a:tc>
                  <a:txBody>
                    <a:bodyPr/>
                    <a:lstStyle/>
                    <a:p>
                      <a:pPr algn="ctr"/>
                      <a:r>
                        <a:rPr lang="en-AU" sz="700" b="1" dirty="0">
                          <a:latin typeface="Verdana" panose="020B0604030504040204" pitchFamily="34" charset="0"/>
                          <a:ea typeface="Verdana" panose="020B0604030504040204" pitchFamily="34" charset="0"/>
                        </a:rPr>
                        <a:t>2014</a:t>
                      </a:r>
                    </a:p>
                  </a:txBody>
                  <a:tcPr>
                    <a:solidFill>
                      <a:srgbClr val="33CCC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700" dirty="0">
                          <a:latin typeface="Verdana" panose="020B0604030504040204" pitchFamily="34" charset="0"/>
                          <a:ea typeface="Verdana" panose="020B0604030504040204" pitchFamily="34" charset="0"/>
                        </a:rPr>
                        <a:t>Punchbowl</a:t>
                      </a:r>
                      <a:r>
                        <a:rPr lang="en-AU" sz="700" baseline="0" dirty="0">
                          <a:latin typeface="Verdana" panose="020B0604030504040204" pitchFamily="34" charset="0"/>
                          <a:ea typeface="Verdana" panose="020B0604030504040204" pitchFamily="34" charset="0"/>
                        </a:rPr>
                        <a:t> Christian Centre</a:t>
                      </a:r>
                      <a:endParaRPr lang="en-AU" sz="700" dirty="0">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1676646210"/>
                  </a:ext>
                </a:extLst>
              </a:tr>
              <a:tr h="216000">
                <a:tc>
                  <a:txBody>
                    <a:bodyPr/>
                    <a:lstStyle/>
                    <a:p>
                      <a:pPr algn="ctr"/>
                      <a:r>
                        <a:rPr lang="en-AU" sz="700" b="1" dirty="0">
                          <a:latin typeface="Verdana" panose="020B0604030504040204" pitchFamily="34" charset="0"/>
                          <a:ea typeface="Verdana" panose="020B0604030504040204" pitchFamily="34" charset="0"/>
                        </a:rPr>
                        <a:t>2015</a:t>
                      </a:r>
                    </a:p>
                  </a:txBody>
                  <a:tcPr>
                    <a:solidFill>
                      <a:srgbClr val="FF0000"/>
                    </a:solidFill>
                  </a:tcPr>
                </a:tc>
                <a:tc>
                  <a:txBody>
                    <a:bodyPr/>
                    <a:lstStyle/>
                    <a:p>
                      <a:r>
                        <a:rPr lang="en-AU" sz="700" dirty="0">
                          <a:latin typeface="Verdana" panose="020B0604030504040204" pitchFamily="34" charset="0"/>
                          <a:ea typeface="Verdana" panose="020B0604030504040204" pitchFamily="34" charset="0"/>
                        </a:rPr>
                        <a:t>Boat Harbour Bible Church</a:t>
                      </a:r>
                    </a:p>
                  </a:txBody>
                  <a:tcPr>
                    <a:noFill/>
                  </a:tcPr>
                </a:tc>
                <a:extLst>
                  <a:ext uri="{0D108BD9-81ED-4DB2-BD59-A6C34878D82A}">
                    <a16:rowId xmlns:a16="http://schemas.microsoft.com/office/drawing/2014/main" val="301206041"/>
                  </a:ext>
                </a:extLst>
              </a:tr>
              <a:tr h="216000">
                <a:tc>
                  <a:txBody>
                    <a:bodyPr/>
                    <a:lstStyle/>
                    <a:p>
                      <a:pPr algn="ctr"/>
                      <a:r>
                        <a:rPr lang="en-AU" sz="700" b="1" dirty="0">
                          <a:latin typeface="Verdana" panose="020B0604030504040204" pitchFamily="34" charset="0"/>
                          <a:ea typeface="Verdana" panose="020B0604030504040204" pitchFamily="34" charset="0"/>
                        </a:rPr>
                        <a:t>2015</a:t>
                      </a:r>
                    </a:p>
                  </a:txBody>
                  <a:tcPr>
                    <a:solidFill>
                      <a:srgbClr val="FF0000"/>
                    </a:solidFill>
                  </a:tcPr>
                </a:tc>
                <a:tc>
                  <a:txBody>
                    <a:bodyPr/>
                    <a:lstStyle/>
                    <a:p>
                      <a:r>
                        <a:rPr lang="en-AU" sz="700" dirty="0">
                          <a:latin typeface="Verdana" panose="020B0604030504040204" pitchFamily="34" charset="0"/>
                          <a:ea typeface="Verdana" panose="020B0604030504040204" pitchFamily="34" charset="0"/>
                        </a:rPr>
                        <a:t>Lighthouse Christian Fellowship</a:t>
                      </a:r>
                    </a:p>
                  </a:txBody>
                  <a:tcPr>
                    <a:noFill/>
                  </a:tcPr>
                </a:tc>
                <a:extLst>
                  <a:ext uri="{0D108BD9-81ED-4DB2-BD59-A6C34878D82A}">
                    <a16:rowId xmlns:a16="http://schemas.microsoft.com/office/drawing/2014/main" val="3125780440"/>
                  </a:ext>
                </a:extLst>
              </a:tr>
              <a:tr h="216000">
                <a:tc>
                  <a:txBody>
                    <a:bodyPr/>
                    <a:lstStyle/>
                    <a:p>
                      <a:pPr algn="ctr"/>
                      <a:r>
                        <a:rPr lang="en-AU" sz="700" b="1" dirty="0">
                          <a:latin typeface="Verdana" panose="020B0604030504040204" pitchFamily="34" charset="0"/>
                          <a:ea typeface="Verdana" panose="020B0604030504040204" pitchFamily="34" charset="0"/>
                        </a:rPr>
                        <a:t>2015</a:t>
                      </a:r>
                    </a:p>
                  </a:txBody>
                  <a:tcPr>
                    <a:solidFill>
                      <a:srgbClr val="FF0000"/>
                    </a:solidFill>
                  </a:tcPr>
                </a:tc>
                <a:tc>
                  <a:txBody>
                    <a:bodyPr/>
                    <a:lstStyle/>
                    <a:p>
                      <a:r>
                        <a:rPr lang="en-AU" sz="700" dirty="0">
                          <a:latin typeface="Verdana" panose="020B0604030504040204" pitchFamily="34" charset="0"/>
                          <a:ea typeface="Verdana" panose="020B0604030504040204" pitchFamily="34" charset="0"/>
                        </a:rPr>
                        <a:t>Oldaker</a:t>
                      </a:r>
                      <a:r>
                        <a:rPr lang="en-AU" sz="700" baseline="0" dirty="0">
                          <a:latin typeface="Verdana" panose="020B0604030504040204" pitchFamily="34" charset="0"/>
                          <a:ea typeface="Verdana" panose="020B0604030504040204" pitchFamily="34" charset="0"/>
                        </a:rPr>
                        <a:t> Street Christian Centre</a:t>
                      </a:r>
                      <a:endParaRPr lang="en-AU" sz="700" dirty="0">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1055107207"/>
                  </a:ext>
                </a:extLst>
              </a:tr>
              <a:tr h="216000">
                <a:tc>
                  <a:txBody>
                    <a:bodyPr/>
                    <a:lstStyle/>
                    <a:p>
                      <a:pPr algn="ctr"/>
                      <a:r>
                        <a:rPr lang="en-AU" sz="700" b="1" dirty="0">
                          <a:latin typeface="Verdana" panose="020B0604030504040204" pitchFamily="34" charset="0"/>
                          <a:ea typeface="Verdana" panose="020B0604030504040204" pitchFamily="34" charset="0"/>
                        </a:rPr>
                        <a:t>2015</a:t>
                      </a:r>
                    </a:p>
                  </a:txBody>
                  <a:tcPr>
                    <a:solidFill>
                      <a:srgbClr val="FF0000"/>
                    </a:solidFill>
                  </a:tcPr>
                </a:tc>
                <a:tc>
                  <a:txBody>
                    <a:bodyPr/>
                    <a:lstStyle/>
                    <a:p>
                      <a:r>
                        <a:rPr lang="en-AU" sz="700" dirty="0">
                          <a:latin typeface="Verdana" panose="020B0604030504040204" pitchFamily="34" charset="0"/>
                          <a:ea typeface="Verdana" panose="020B0604030504040204" pitchFamily="34" charset="0"/>
                        </a:rPr>
                        <a:t>Romaine</a:t>
                      </a:r>
                      <a:r>
                        <a:rPr lang="en-AU" sz="700" baseline="0" dirty="0">
                          <a:latin typeface="Verdana" panose="020B0604030504040204" pitchFamily="34" charset="0"/>
                          <a:ea typeface="Verdana" panose="020B0604030504040204" pitchFamily="34" charset="0"/>
                        </a:rPr>
                        <a:t> Park Christian Centre</a:t>
                      </a:r>
                      <a:endParaRPr lang="en-AU" sz="700" dirty="0">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690235289"/>
                  </a:ext>
                </a:extLst>
              </a:tr>
              <a:tr h="216000">
                <a:tc>
                  <a:txBody>
                    <a:bodyPr/>
                    <a:lstStyle/>
                    <a:p>
                      <a:pPr algn="ctr"/>
                      <a:r>
                        <a:rPr lang="en-AU" sz="700" b="1" dirty="0">
                          <a:latin typeface="Verdana" panose="020B0604030504040204" pitchFamily="34" charset="0"/>
                          <a:ea typeface="Verdana" panose="020B0604030504040204" pitchFamily="34" charset="0"/>
                        </a:rPr>
                        <a:t>2016</a:t>
                      </a:r>
                    </a:p>
                  </a:txBody>
                  <a:tcPr>
                    <a:solidFill>
                      <a:srgbClr val="9933FF"/>
                    </a:solidFill>
                  </a:tcPr>
                </a:tc>
                <a:tc>
                  <a:txBody>
                    <a:bodyPr/>
                    <a:lstStyle/>
                    <a:p>
                      <a:r>
                        <a:rPr lang="en-AU" sz="700" dirty="0">
                          <a:latin typeface="Verdana" panose="020B0604030504040204" pitchFamily="34" charset="0"/>
                          <a:ea typeface="Verdana" panose="020B0604030504040204" pitchFamily="34" charset="0"/>
                        </a:rPr>
                        <a:t>Deloraine</a:t>
                      </a:r>
                      <a:r>
                        <a:rPr lang="en-AU" sz="700" baseline="0" dirty="0">
                          <a:latin typeface="Verdana" panose="020B0604030504040204" pitchFamily="34" charset="0"/>
                          <a:ea typeface="Verdana" panose="020B0604030504040204" pitchFamily="34" charset="0"/>
                        </a:rPr>
                        <a:t> Gospel Chapel</a:t>
                      </a:r>
                      <a:endParaRPr lang="en-AU" sz="700" dirty="0">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1451665613"/>
                  </a:ext>
                </a:extLst>
              </a:tr>
              <a:tr h="216000">
                <a:tc>
                  <a:txBody>
                    <a:bodyPr/>
                    <a:lstStyle/>
                    <a:p>
                      <a:pPr algn="ctr"/>
                      <a:r>
                        <a:rPr lang="en-AU" sz="700" b="1" dirty="0">
                          <a:latin typeface="Verdana" panose="020B0604030504040204" pitchFamily="34" charset="0"/>
                          <a:ea typeface="Verdana" panose="020B0604030504040204" pitchFamily="34" charset="0"/>
                        </a:rPr>
                        <a:t>2016</a:t>
                      </a:r>
                    </a:p>
                  </a:txBody>
                  <a:tcPr>
                    <a:solidFill>
                      <a:srgbClr val="9933FF"/>
                    </a:solidFill>
                  </a:tcPr>
                </a:tc>
                <a:tc>
                  <a:txBody>
                    <a:bodyPr/>
                    <a:lstStyle/>
                    <a:p>
                      <a:r>
                        <a:rPr lang="en-AU" sz="700" dirty="0">
                          <a:latin typeface="Verdana" panose="020B0604030504040204" pitchFamily="34" charset="0"/>
                          <a:ea typeface="Verdana" panose="020B0604030504040204" pitchFamily="34" charset="0"/>
                        </a:rPr>
                        <a:t>Sheffield Bible Church</a:t>
                      </a:r>
                    </a:p>
                  </a:txBody>
                  <a:tcPr>
                    <a:noFill/>
                  </a:tcPr>
                </a:tc>
                <a:extLst>
                  <a:ext uri="{0D108BD9-81ED-4DB2-BD59-A6C34878D82A}">
                    <a16:rowId xmlns:a16="http://schemas.microsoft.com/office/drawing/2014/main" val="1006942062"/>
                  </a:ext>
                </a:extLst>
              </a:tr>
              <a:tr h="216000">
                <a:tc>
                  <a:txBody>
                    <a:bodyPr/>
                    <a:lstStyle/>
                    <a:p>
                      <a:pPr algn="ctr"/>
                      <a:r>
                        <a:rPr lang="en-AU" sz="700" b="1" dirty="0">
                          <a:latin typeface="Verdana" panose="020B0604030504040204" pitchFamily="34" charset="0"/>
                          <a:ea typeface="Verdana" panose="020B0604030504040204" pitchFamily="34" charset="0"/>
                        </a:rPr>
                        <a:t>2018</a:t>
                      </a:r>
                    </a:p>
                  </a:txBody>
                  <a:tcPr>
                    <a:solidFill>
                      <a:srgbClr val="6699FF"/>
                    </a:solidFill>
                  </a:tcPr>
                </a:tc>
                <a:tc>
                  <a:txBody>
                    <a:bodyPr/>
                    <a:lstStyle/>
                    <a:p>
                      <a:r>
                        <a:rPr lang="en-AU" sz="700" dirty="0">
                          <a:latin typeface="Verdana" panose="020B0604030504040204" pitchFamily="34" charset="0"/>
                          <a:ea typeface="Verdana" panose="020B0604030504040204" pitchFamily="34" charset="0"/>
                        </a:rPr>
                        <a:t>Scottsdale</a:t>
                      </a:r>
                      <a:r>
                        <a:rPr lang="en-AU" sz="700" baseline="0" dirty="0">
                          <a:latin typeface="Verdana" panose="020B0604030504040204" pitchFamily="34" charset="0"/>
                          <a:ea typeface="Verdana" panose="020B0604030504040204" pitchFamily="34" charset="0"/>
                        </a:rPr>
                        <a:t> Assembly</a:t>
                      </a:r>
                      <a:endParaRPr lang="en-AU" sz="700" dirty="0">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1237702470"/>
                  </a:ext>
                </a:extLst>
              </a:tr>
              <a:tr h="216000">
                <a:tc>
                  <a:txBody>
                    <a:bodyPr/>
                    <a:lstStyle/>
                    <a:p>
                      <a:pPr algn="ctr"/>
                      <a:r>
                        <a:rPr lang="en-US" sz="700" b="1" dirty="0">
                          <a:latin typeface="Verdana" panose="020B0604030504040204" pitchFamily="34" charset="0"/>
                          <a:ea typeface="Verdana" panose="020B0604030504040204" pitchFamily="34" charset="0"/>
                        </a:rPr>
                        <a:t>2020</a:t>
                      </a:r>
                      <a:endParaRPr lang="en-AU" sz="700" b="1" dirty="0">
                        <a:latin typeface="Verdana" panose="020B0604030504040204" pitchFamily="34" charset="0"/>
                        <a:ea typeface="Verdana" panose="020B0604030504040204" pitchFamily="34" charset="0"/>
                      </a:endParaRPr>
                    </a:p>
                  </a:txBody>
                  <a:tcPr>
                    <a:solidFill>
                      <a:srgbClr val="92D050"/>
                    </a:solidFill>
                  </a:tcPr>
                </a:tc>
                <a:tc>
                  <a:txBody>
                    <a:bodyPr/>
                    <a:lstStyle/>
                    <a:p>
                      <a:r>
                        <a:rPr lang="en-US" sz="700" dirty="0">
                          <a:latin typeface="Verdana" panose="020B0604030504040204" pitchFamily="34" charset="0"/>
                          <a:ea typeface="Verdana" panose="020B0604030504040204" pitchFamily="34" charset="0"/>
                        </a:rPr>
                        <a:t>Riverside Gospel Chapel</a:t>
                      </a:r>
                      <a:endParaRPr lang="en-AU" sz="700" dirty="0">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3901247345"/>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455172618"/>
              </p:ext>
            </p:extLst>
          </p:nvPr>
        </p:nvGraphicFramePr>
        <p:xfrm>
          <a:off x="9188464" y="847725"/>
          <a:ext cx="2889236" cy="5829360"/>
        </p:xfrm>
        <a:graphic>
          <a:graphicData uri="http://schemas.openxmlformats.org/drawingml/2006/table">
            <a:tbl>
              <a:tblPr firstRow="1" bandRow="1">
                <a:tableStyleId>{5C22544A-7EE6-4342-B048-85BDC9FD1C3A}</a:tableStyleId>
              </a:tblPr>
              <a:tblGrid>
                <a:gridCol w="498461">
                  <a:extLst>
                    <a:ext uri="{9D8B030D-6E8A-4147-A177-3AD203B41FA5}">
                      <a16:colId xmlns:a16="http://schemas.microsoft.com/office/drawing/2014/main" val="2274997746"/>
                    </a:ext>
                  </a:extLst>
                </a:gridCol>
                <a:gridCol w="2390775">
                  <a:extLst>
                    <a:ext uri="{9D8B030D-6E8A-4147-A177-3AD203B41FA5}">
                      <a16:colId xmlns:a16="http://schemas.microsoft.com/office/drawing/2014/main" val="2860506225"/>
                    </a:ext>
                  </a:extLst>
                </a:gridCol>
              </a:tblGrid>
              <a:tr h="0">
                <a:tc>
                  <a:txBody>
                    <a:bodyPr/>
                    <a:lstStyle/>
                    <a:p>
                      <a:r>
                        <a:rPr lang="en-AU" sz="800" dirty="0">
                          <a:solidFill>
                            <a:schemeClr val="bg1"/>
                          </a:solidFill>
                          <a:latin typeface="Verdana" panose="020B0604030504040204" pitchFamily="34" charset="0"/>
                          <a:ea typeface="Verdana" panose="020B0604030504040204" pitchFamily="34" charset="0"/>
                        </a:rPr>
                        <a:t>YEAR</a:t>
                      </a:r>
                    </a:p>
                  </a:txBody>
                  <a:tcPr>
                    <a:solidFill>
                      <a:schemeClr val="bg1">
                        <a:lumMod val="65000"/>
                      </a:schemeClr>
                    </a:solidFill>
                  </a:tcPr>
                </a:tc>
                <a:tc>
                  <a:txBody>
                    <a:bodyPr/>
                    <a:lstStyle/>
                    <a:p>
                      <a:r>
                        <a:rPr lang="en-AU" sz="800" baseline="0" dirty="0">
                          <a:solidFill>
                            <a:schemeClr val="bg1"/>
                          </a:solidFill>
                          <a:latin typeface="Verdana" panose="020B0604030504040204" pitchFamily="34" charset="0"/>
                          <a:ea typeface="Verdana" panose="020B0604030504040204" pitchFamily="34" charset="0"/>
                        </a:rPr>
                        <a:t>MELBOURNE CHURCHES</a:t>
                      </a:r>
                      <a:endParaRPr lang="en-AU" sz="800" dirty="0">
                        <a:solidFill>
                          <a:schemeClr val="bg1"/>
                        </a:solidFill>
                        <a:latin typeface="Verdana" panose="020B0604030504040204" pitchFamily="34" charset="0"/>
                        <a:ea typeface="Verdana" panose="020B0604030504040204" pitchFamily="34" charset="0"/>
                      </a:endParaRPr>
                    </a:p>
                  </a:txBody>
                  <a:tcPr>
                    <a:solidFill>
                      <a:srgbClr val="002060"/>
                    </a:solidFill>
                  </a:tcPr>
                </a:tc>
                <a:extLst>
                  <a:ext uri="{0D108BD9-81ED-4DB2-BD59-A6C34878D82A}">
                    <a16:rowId xmlns:a16="http://schemas.microsoft.com/office/drawing/2014/main" val="1944122310"/>
                  </a:ext>
                </a:extLst>
              </a:tr>
              <a:tr h="216000">
                <a:tc>
                  <a:txBody>
                    <a:bodyPr/>
                    <a:lstStyle/>
                    <a:p>
                      <a:pPr algn="ctr"/>
                      <a:r>
                        <a:rPr lang="en-AU" sz="700" b="1" dirty="0">
                          <a:latin typeface="Verdana" panose="020B0604030504040204" pitchFamily="34" charset="0"/>
                          <a:ea typeface="Verdana" panose="020B0604030504040204" pitchFamily="34" charset="0"/>
                        </a:rPr>
                        <a:t>2014</a:t>
                      </a:r>
                    </a:p>
                  </a:txBody>
                  <a:tcPr>
                    <a:solidFill>
                      <a:srgbClr val="33CCCC"/>
                    </a:solidFill>
                  </a:tcPr>
                </a:tc>
                <a:tc>
                  <a:txBody>
                    <a:bodyPr/>
                    <a:lstStyle/>
                    <a:p>
                      <a:r>
                        <a:rPr lang="en-AU" sz="700" dirty="0">
                          <a:latin typeface="Verdana" panose="020B0604030504040204" pitchFamily="34" charset="0"/>
                          <a:ea typeface="Verdana" panose="020B0604030504040204" pitchFamily="34" charset="0"/>
                        </a:rPr>
                        <a:t>Balwyn Gospel Chapel</a:t>
                      </a:r>
                    </a:p>
                  </a:txBody>
                  <a:tcPr>
                    <a:noFill/>
                  </a:tcPr>
                </a:tc>
                <a:extLst>
                  <a:ext uri="{0D108BD9-81ED-4DB2-BD59-A6C34878D82A}">
                    <a16:rowId xmlns:a16="http://schemas.microsoft.com/office/drawing/2014/main" val="3416079422"/>
                  </a:ext>
                </a:extLst>
              </a:tr>
              <a:tr h="21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2014</a:t>
                      </a:r>
                    </a:p>
                  </a:txBody>
                  <a:tcPr>
                    <a:solidFill>
                      <a:srgbClr val="33CCCC"/>
                    </a:solidFill>
                  </a:tcPr>
                </a:tc>
                <a:tc>
                  <a:txBody>
                    <a:bodyPr/>
                    <a:lstStyle/>
                    <a:p>
                      <a:r>
                        <a:rPr lang="en-AU" sz="700" dirty="0">
                          <a:latin typeface="Verdana" panose="020B0604030504040204" pitchFamily="34" charset="0"/>
                          <a:ea typeface="Verdana" panose="020B0604030504040204" pitchFamily="34" charset="0"/>
                        </a:rPr>
                        <a:t>Canterbury Gardens Community</a:t>
                      </a:r>
                      <a:r>
                        <a:rPr lang="en-AU" sz="700" baseline="0" dirty="0">
                          <a:latin typeface="Verdana" panose="020B0604030504040204" pitchFamily="34" charset="0"/>
                          <a:ea typeface="Verdana" panose="020B0604030504040204" pitchFamily="34" charset="0"/>
                        </a:rPr>
                        <a:t> Church</a:t>
                      </a:r>
                      <a:endParaRPr lang="en-AU" sz="700" dirty="0">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3118649227"/>
                  </a:ext>
                </a:extLst>
              </a:tr>
              <a:tr h="21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2014</a:t>
                      </a:r>
                    </a:p>
                  </a:txBody>
                  <a:tcPr>
                    <a:solidFill>
                      <a:srgbClr val="33CCCC"/>
                    </a:solidFill>
                  </a:tcPr>
                </a:tc>
                <a:tc>
                  <a:txBody>
                    <a:bodyPr/>
                    <a:lstStyle/>
                    <a:p>
                      <a:r>
                        <a:rPr lang="en-AU" sz="700" dirty="0">
                          <a:latin typeface="Verdana" panose="020B0604030504040204" pitchFamily="34" charset="0"/>
                          <a:ea typeface="Verdana" panose="020B0604030504040204" pitchFamily="34" charset="0"/>
                        </a:rPr>
                        <a:t>Eastleigh Community Church</a:t>
                      </a:r>
                    </a:p>
                  </a:txBody>
                  <a:tcPr>
                    <a:noFill/>
                  </a:tcPr>
                </a:tc>
                <a:extLst>
                  <a:ext uri="{0D108BD9-81ED-4DB2-BD59-A6C34878D82A}">
                    <a16:rowId xmlns:a16="http://schemas.microsoft.com/office/drawing/2014/main" val="301206041"/>
                  </a:ext>
                </a:extLst>
              </a:tr>
              <a:tr h="21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2014</a:t>
                      </a:r>
                    </a:p>
                  </a:txBody>
                  <a:tcPr>
                    <a:solidFill>
                      <a:srgbClr val="33CCCC"/>
                    </a:solidFill>
                  </a:tcPr>
                </a:tc>
                <a:tc>
                  <a:txBody>
                    <a:bodyPr/>
                    <a:lstStyle/>
                    <a:p>
                      <a:r>
                        <a:rPr lang="en-AU" sz="700" dirty="0">
                          <a:latin typeface="Verdana" panose="020B0604030504040204" pitchFamily="34" charset="0"/>
                          <a:ea typeface="Verdana" panose="020B0604030504040204" pitchFamily="34" charset="0"/>
                        </a:rPr>
                        <a:t>Edge Church</a:t>
                      </a:r>
                    </a:p>
                  </a:txBody>
                  <a:tcPr>
                    <a:noFill/>
                  </a:tcPr>
                </a:tc>
                <a:extLst>
                  <a:ext uri="{0D108BD9-81ED-4DB2-BD59-A6C34878D82A}">
                    <a16:rowId xmlns:a16="http://schemas.microsoft.com/office/drawing/2014/main" val="3125780440"/>
                  </a:ext>
                </a:extLst>
              </a:tr>
              <a:tr h="21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2014</a:t>
                      </a:r>
                    </a:p>
                  </a:txBody>
                  <a:tcPr>
                    <a:solidFill>
                      <a:srgbClr val="33CCCC"/>
                    </a:solidFill>
                  </a:tcPr>
                </a:tc>
                <a:tc>
                  <a:txBody>
                    <a:bodyPr/>
                    <a:lstStyle/>
                    <a:p>
                      <a:r>
                        <a:rPr lang="en-AU" sz="700" dirty="0">
                          <a:latin typeface="Verdana" panose="020B0604030504040204" pitchFamily="34" charset="0"/>
                          <a:ea typeface="Verdana" panose="020B0604030504040204" pitchFamily="34" charset="0"/>
                        </a:rPr>
                        <a:t>Glen Hill Community Church</a:t>
                      </a:r>
                    </a:p>
                  </a:txBody>
                  <a:tcPr>
                    <a:noFill/>
                  </a:tcPr>
                </a:tc>
                <a:extLst>
                  <a:ext uri="{0D108BD9-81ED-4DB2-BD59-A6C34878D82A}">
                    <a16:rowId xmlns:a16="http://schemas.microsoft.com/office/drawing/2014/main" val="1055107207"/>
                  </a:ext>
                </a:extLst>
              </a:tr>
              <a:tr h="21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2014</a:t>
                      </a:r>
                    </a:p>
                  </a:txBody>
                  <a:tcPr>
                    <a:solidFill>
                      <a:srgbClr val="33CCCC"/>
                    </a:solidFill>
                  </a:tcPr>
                </a:tc>
                <a:tc>
                  <a:txBody>
                    <a:bodyPr/>
                    <a:lstStyle/>
                    <a:p>
                      <a:r>
                        <a:rPr lang="en-AU" sz="700" dirty="0">
                          <a:latin typeface="Verdana" panose="020B0604030504040204" pitchFamily="34" charset="0"/>
                          <a:ea typeface="Verdana" panose="020B0604030504040204" pitchFamily="34" charset="0"/>
                        </a:rPr>
                        <a:t>Grace Community Bible Church</a:t>
                      </a:r>
                    </a:p>
                  </a:txBody>
                  <a:tcPr>
                    <a:noFill/>
                  </a:tcPr>
                </a:tc>
                <a:extLst>
                  <a:ext uri="{0D108BD9-81ED-4DB2-BD59-A6C34878D82A}">
                    <a16:rowId xmlns:a16="http://schemas.microsoft.com/office/drawing/2014/main" val="2994072527"/>
                  </a:ext>
                </a:extLst>
              </a:tr>
              <a:tr h="21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2014</a:t>
                      </a:r>
                    </a:p>
                  </a:txBody>
                  <a:tcPr>
                    <a:solidFill>
                      <a:srgbClr val="33CCCC"/>
                    </a:solidFill>
                  </a:tcPr>
                </a:tc>
                <a:tc>
                  <a:txBody>
                    <a:bodyPr/>
                    <a:lstStyle/>
                    <a:p>
                      <a:r>
                        <a:rPr lang="en-AU" sz="700" dirty="0">
                          <a:latin typeface="Verdana" panose="020B0604030504040204" pitchFamily="34" charset="0"/>
                          <a:ea typeface="Verdana" panose="020B0604030504040204" pitchFamily="34" charset="0"/>
                        </a:rPr>
                        <a:t>Grace West Bible Church</a:t>
                      </a:r>
                    </a:p>
                  </a:txBody>
                  <a:tcPr>
                    <a:noFill/>
                  </a:tcPr>
                </a:tc>
                <a:extLst>
                  <a:ext uri="{0D108BD9-81ED-4DB2-BD59-A6C34878D82A}">
                    <a16:rowId xmlns:a16="http://schemas.microsoft.com/office/drawing/2014/main" val="690235289"/>
                  </a:ext>
                </a:extLst>
              </a:tr>
              <a:tr h="21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2014</a:t>
                      </a:r>
                    </a:p>
                  </a:txBody>
                  <a:tcPr>
                    <a:solidFill>
                      <a:srgbClr val="33CCCC"/>
                    </a:solidFill>
                  </a:tcPr>
                </a:tc>
                <a:tc>
                  <a:txBody>
                    <a:bodyPr/>
                    <a:lstStyle/>
                    <a:p>
                      <a:r>
                        <a:rPr lang="en-AU" sz="700" dirty="0">
                          <a:latin typeface="Verdana" panose="020B0604030504040204" pitchFamily="34" charset="0"/>
                          <a:ea typeface="Verdana" panose="020B0604030504040204" pitchFamily="34" charset="0"/>
                        </a:rPr>
                        <a:t>Montmorency Community</a:t>
                      </a:r>
                      <a:r>
                        <a:rPr lang="en-AU" sz="700" baseline="0" dirty="0">
                          <a:latin typeface="Verdana" panose="020B0604030504040204" pitchFamily="34" charset="0"/>
                          <a:ea typeface="Verdana" panose="020B0604030504040204" pitchFamily="34" charset="0"/>
                        </a:rPr>
                        <a:t> Church</a:t>
                      </a:r>
                      <a:endParaRPr lang="en-AU" sz="700" dirty="0">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1451665613"/>
                  </a:ext>
                </a:extLst>
              </a:tr>
              <a:tr h="21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2014</a:t>
                      </a:r>
                    </a:p>
                  </a:txBody>
                  <a:tcPr>
                    <a:solidFill>
                      <a:srgbClr val="33CCCC"/>
                    </a:solidFill>
                  </a:tcPr>
                </a:tc>
                <a:tc>
                  <a:txBody>
                    <a:bodyPr/>
                    <a:lstStyle/>
                    <a:p>
                      <a:r>
                        <a:rPr lang="en-AU" sz="700" dirty="0">
                          <a:latin typeface="Verdana" panose="020B0604030504040204" pitchFamily="34" charset="0"/>
                          <a:ea typeface="Verdana" panose="020B0604030504040204" pitchFamily="34" charset="0"/>
                        </a:rPr>
                        <a:t>Oakleigh Christian Fellowship</a:t>
                      </a:r>
                    </a:p>
                  </a:txBody>
                  <a:tcPr>
                    <a:noFill/>
                  </a:tcPr>
                </a:tc>
                <a:extLst>
                  <a:ext uri="{0D108BD9-81ED-4DB2-BD59-A6C34878D82A}">
                    <a16:rowId xmlns:a16="http://schemas.microsoft.com/office/drawing/2014/main" val="1006942062"/>
                  </a:ext>
                </a:extLst>
              </a:tr>
              <a:tr h="21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2014</a:t>
                      </a:r>
                    </a:p>
                  </a:txBody>
                  <a:tcPr>
                    <a:solidFill>
                      <a:srgbClr val="33CCCC"/>
                    </a:solidFill>
                  </a:tcPr>
                </a:tc>
                <a:tc>
                  <a:txBody>
                    <a:bodyPr/>
                    <a:lstStyle/>
                    <a:p>
                      <a:r>
                        <a:rPr lang="en-AU" sz="700" dirty="0">
                          <a:latin typeface="Verdana" panose="020B0604030504040204" pitchFamily="34" charset="0"/>
                          <a:ea typeface="Verdana" panose="020B0604030504040204" pitchFamily="34" charset="0"/>
                        </a:rPr>
                        <a:t>Ringwood Community Church</a:t>
                      </a:r>
                    </a:p>
                  </a:txBody>
                  <a:tcPr>
                    <a:noFill/>
                  </a:tcPr>
                </a:tc>
                <a:extLst>
                  <a:ext uri="{0D108BD9-81ED-4DB2-BD59-A6C34878D82A}">
                    <a16:rowId xmlns:a16="http://schemas.microsoft.com/office/drawing/2014/main" val="1237702470"/>
                  </a:ext>
                </a:extLst>
              </a:tr>
              <a:tr h="21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2014</a:t>
                      </a:r>
                    </a:p>
                  </a:txBody>
                  <a:tcPr>
                    <a:solidFill>
                      <a:srgbClr val="33CCCC"/>
                    </a:solidFill>
                  </a:tcPr>
                </a:tc>
                <a:tc>
                  <a:txBody>
                    <a:bodyPr/>
                    <a:lstStyle/>
                    <a:p>
                      <a:r>
                        <a:rPr lang="en-AU" sz="700" dirty="0">
                          <a:latin typeface="Verdana" panose="020B0604030504040204" pitchFamily="34" charset="0"/>
                          <a:ea typeface="Verdana" panose="020B0604030504040204" pitchFamily="34" charset="0"/>
                        </a:rPr>
                        <a:t>Christ</a:t>
                      </a:r>
                      <a:r>
                        <a:rPr lang="en-AU" sz="700" baseline="0" dirty="0">
                          <a:latin typeface="Verdana" panose="020B0604030504040204" pitchFamily="34" charset="0"/>
                          <a:ea typeface="Verdana" panose="020B0604030504040204" pitchFamily="34" charset="0"/>
                        </a:rPr>
                        <a:t> Centred Community Church [C4]</a:t>
                      </a:r>
                      <a:endParaRPr lang="en-AU" sz="700" dirty="0">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922912199"/>
                  </a:ext>
                </a:extLst>
              </a:tr>
              <a:tr h="21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2014</a:t>
                      </a:r>
                    </a:p>
                  </a:txBody>
                  <a:tcPr>
                    <a:solidFill>
                      <a:srgbClr val="33CCCC"/>
                    </a:solidFill>
                  </a:tcPr>
                </a:tc>
                <a:tc>
                  <a:txBody>
                    <a:bodyPr/>
                    <a:lstStyle/>
                    <a:p>
                      <a:r>
                        <a:rPr lang="en-AU" sz="700" dirty="0">
                          <a:latin typeface="Verdana" panose="020B0604030504040204" pitchFamily="34" charset="0"/>
                          <a:ea typeface="Verdana" panose="020B0604030504040204" pitchFamily="34" charset="0"/>
                        </a:rPr>
                        <a:t>Collaborate</a:t>
                      </a:r>
                      <a:r>
                        <a:rPr lang="en-AU" sz="700" baseline="0" dirty="0">
                          <a:latin typeface="Verdana" panose="020B0604030504040204" pitchFamily="34" charset="0"/>
                          <a:ea typeface="Verdana" panose="020B0604030504040204" pitchFamily="34" charset="0"/>
                        </a:rPr>
                        <a:t> Church [ex Open House]</a:t>
                      </a:r>
                      <a:endParaRPr lang="en-AU" sz="700" dirty="0">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2412635476"/>
                  </a:ext>
                </a:extLst>
              </a:tr>
              <a:tr h="21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2014</a:t>
                      </a:r>
                    </a:p>
                  </a:txBody>
                  <a:tcPr>
                    <a:solidFill>
                      <a:srgbClr val="33CCCC"/>
                    </a:solidFill>
                  </a:tcPr>
                </a:tc>
                <a:tc>
                  <a:txBody>
                    <a:bodyPr/>
                    <a:lstStyle/>
                    <a:p>
                      <a:r>
                        <a:rPr lang="en-AU" sz="700" dirty="0">
                          <a:latin typeface="Verdana" panose="020B0604030504040204" pitchFamily="34" charset="0"/>
                          <a:ea typeface="Verdana" panose="020B0604030504040204" pitchFamily="34" charset="0"/>
                        </a:rPr>
                        <a:t>Warrandyte Community Church</a:t>
                      </a:r>
                    </a:p>
                  </a:txBody>
                  <a:tcPr>
                    <a:noFill/>
                  </a:tcPr>
                </a:tc>
                <a:extLst>
                  <a:ext uri="{0D108BD9-81ED-4DB2-BD59-A6C34878D82A}">
                    <a16:rowId xmlns:a16="http://schemas.microsoft.com/office/drawing/2014/main" val="4240981982"/>
                  </a:ext>
                </a:extLst>
              </a:tr>
              <a:tr h="21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2014</a:t>
                      </a:r>
                    </a:p>
                  </a:txBody>
                  <a:tcPr>
                    <a:solidFill>
                      <a:srgbClr val="33CCCC"/>
                    </a:solidFill>
                  </a:tcPr>
                </a:tc>
                <a:tc>
                  <a:txBody>
                    <a:bodyPr/>
                    <a:lstStyle/>
                    <a:p>
                      <a:r>
                        <a:rPr lang="en-AU" sz="700" dirty="0">
                          <a:latin typeface="Verdana" panose="020B0604030504040204" pitchFamily="34" charset="0"/>
                          <a:ea typeface="Verdana" panose="020B0604030504040204" pitchFamily="34" charset="0"/>
                        </a:rPr>
                        <a:t>Wattle Park Chapel</a:t>
                      </a:r>
                    </a:p>
                  </a:txBody>
                  <a:tcPr>
                    <a:noFill/>
                  </a:tcPr>
                </a:tc>
                <a:extLst>
                  <a:ext uri="{0D108BD9-81ED-4DB2-BD59-A6C34878D82A}">
                    <a16:rowId xmlns:a16="http://schemas.microsoft.com/office/drawing/2014/main" val="1188626903"/>
                  </a:ext>
                </a:extLst>
              </a:tr>
              <a:tr h="21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2015</a:t>
                      </a:r>
                    </a:p>
                  </a:txBody>
                  <a:tcPr>
                    <a:solidFill>
                      <a:srgbClr val="FF0000"/>
                    </a:solidFill>
                  </a:tcPr>
                </a:tc>
                <a:tc>
                  <a:txBody>
                    <a:bodyPr/>
                    <a:lstStyle/>
                    <a:p>
                      <a:r>
                        <a:rPr lang="en-AU" sz="700" dirty="0">
                          <a:latin typeface="Verdana" panose="020B0604030504040204" pitchFamily="34" charset="0"/>
                          <a:ea typeface="Verdana" panose="020B0604030504040204" pitchFamily="34" charset="0"/>
                        </a:rPr>
                        <a:t>Ashwood Gospel</a:t>
                      </a:r>
                      <a:r>
                        <a:rPr lang="en-AU" sz="700" baseline="0" dirty="0">
                          <a:latin typeface="Verdana" panose="020B0604030504040204" pitchFamily="34" charset="0"/>
                          <a:ea typeface="Verdana" panose="020B0604030504040204" pitchFamily="34" charset="0"/>
                        </a:rPr>
                        <a:t> Chapel</a:t>
                      </a:r>
                      <a:endParaRPr lang="en-AU" sz="700" dirty="0">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1164003026"/>
                  </a:ext>
                </a:extLst>
              </a:tr>
              <a:tr h="21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2015</a:t>
                      </a:r>
                    </a:p>
                  </a:txBody>
                  <a:tcPr>
                    <a:solidFill>
                      <a:srgbClr val="FF0000"/>
                    </a:solidFill>
                  </a:tcPr>
                </a:tc>
                <a:tc>
                  <a:txBody>
                    <a:bodyPr/>
                    <a:lstStyle/>
                    <a:p>
                      <a:r>
                        <a:rPr lang="en-AU" sz="700" dirty="0">
                          <a:latin typeface="Verdana" panose="020B0604030504040204" pitchFamily="34" charset="0"/>
                          <a:ea typeface="Verdana" panose="020B0604030504040204" pitchFamily="34" charset="0"/>
                        </a:rPr>
                        <a:t>B3 Community Church</a:t>
                      </a:r>
                    </a:p>
                  </a:txBody>
                  <a:tcPr>
                    <a:noFill/>
                  </a:tcPr>
                </a:tc>
                <a:extLst>
                  <a:ext uri="{0D108BD9-81ED-4DB2-BD59-A6C34878D82A}">
                    <a16:rowId xmlns:a16="http://schemas.microsoft.com/office/drawing/2014/main" val="3341802240"/>
                  </a:ext>
                </a:extLst>
              </a:tr>
              <a:tr h="21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2015</a:t>
                      </a:r>
                    </a:p>
                  </a:txBody>
                  <a:tcPr>
                    <a:solidFill>
                      <a:srgbClr val="FF0000"/>
                    </a:solidFill>
                  </a:tcPr>
                </a:tc>
                <a:tc>
                  <a:txBody>
                    <a:bodyPr/>
                    <a:lstStyle/>
                    <a:p>
                      <a:r>
                        <a:rPr lang="en-AU" sz="700" dirty="0">
                          <a:latin typeface="Verdana" panose="020B0604030504040204" pitchFamily="34" charset="0"/>
                          <a:ea typeface="Verdana" panose="020B0604030504040204" pitchFamily="34" charset="0"/>
                        </a:rPr>
                        <a:t>Compassion Centre</a:t>
                      </a:r>
                    </a:p>
                  </a:txBody>
                  <a:tcPr>
                    <a:noFill/>
                  </a:tcPr>
                </a:tc>
                <a:extLst>
                  <a:ext uri="{0D108BD9-81ED-4DB2-BD59-A6C34878D82A}">
                    <a16:rowId xmlns:a16="http://schemas.microsoft.com/office/drawing/2014/main" val="3687364907"/>
                  </a:ext>
                </a:extLst>
              </a:tr>
              <a:tr h="21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2017</a:t>
                      </a:r>
                    </a:p>
                  </a:txBody>
                  <a:tcPr>
                    <a:solidFill>
                      <a:srgbClr val="FFC000"/>
                    </a:solidFill>
                  </a:tcPr>
                </a:tc>
                <a:tc>
                  <a:txBody>
                    <a:bodyPr/>
                    <a:lstStyle/>
                    <a:p>
                      <a:r>
                        <a:rPr lang="en-AU" sz="700" dirty="0">
                          <a:latin typeface="Verdana" panose="020B0604030504040204" pitchFamily="34" charset="0"/>
                          <a:ea typeface="Verdana" panose="020B0604030504040204" pitchFamily="34" charset="0"/>
                        </a:rPr>
                        <a:t>Southern Cross Church [SXC]</a:t>
                      </a:r>
                    </a:p>
                  </a:txBody>
                  <a:tcPr>
                    <a:noFill/>
                  </a:tcPr>
                </a:tc>
                <a:extLst>
                  <a:ext uri="{0D108BD9-81ED-4DB2-BD59-A6C34878D82A}">
                    <a16:rowId xmlns:a16="http://schemas.microsoft.com/office/drawing/2014/main" val="3272216990"/>
                  </a:ext>
                </a:extLst>
              </a:tr>
              <a:tr h="21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2017</a:t>
                      </a:r>
                    </a:p>
                  </a:txBody>
                  <a:tcPr>
                    <a:solidFill>
                      <a:srgbClr val="FFC000"/>
                    </a:solidFill>
                  </a:tcPr>
                </a:tc>
                <a:tc>
                  <a:txBody>
                    <a:bodyPr/>
                    <a:lstStyle/>
                    <a:p>
                      <a:r>
                        <a:rPr lang="en-AU" sz="700" dirty="0">
                          <a:latin typeface="Verdana" panose="020B0604030504040204" pitchFamily="34" charset="0"/>
                          <a:ea typeface="Verdana" panose="020B0604030504040204" pitchFamily="34" charset="0"/>
                        </a:rPr>
                        <a:t>God’s Stuff</a:t>
                      </a:r>
                    </a:p>
                  </a:txBody>
                  <a:tcPr>
                    <a:noFill/>
                  </a:tcPr>
                </a:tc>
                <a:extLst>
                  <a:ext uri="{0D108BD9-81ED-4DB2-BD59-A6C34878D82A}">
                    <a16:rowId xmlns:a16="http://schemas.microsoft.com/office/drawing/2014/main" val="3373437209"/>
                  </a:ext>
                </a:extLst>
              </a:tr>
              <a:tr h="21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2018</a:t>
                      </a:r>
                    </a:p>
                  </a:txBody>
                  <a:tcPr>
                    <a:solidFill>
                      <a:srgbClr val="6699FF"/>
                    </a:solidFill>
                  </a:tcPr>
                </a:tc>
                <a:tc>
                  <a:txBody>
                    <a:bodyPr/>
                    <a:lstStyle/>
                    <a:p>
                      <a:r>
                        <a:rPr lang="en-AU" sz="700" dirty="0">
                          <a:latin typeface="Verdana" panose="020B0604030504040204" pitchFamily="34" charset="0"/>
                          <a:ea typeface="Verdana" panose="020B0604030504040204" pitchFamily="34" charset="0"/>
                        </a:rPr>
                        <a:t>Crossroad</a:t>
                      </a:r>
                      <a:r>
                        <a:rPr lang="en-AU" sz="700" baseline="0" dirty="0">
                          <a:latin typeface="Verdana" panose="020B0604030504040204" pitchFamily="34" charset="0"/>
                          <a:ea typeface="Verdana" panose="020B0604030504040204" pitchFamily="34" charset="0"/>
                        </a:rPr>
                        <a:t> Community Church</a:t>
                      </a:r>
                      <a:endParaRPr lang="en-AU" sz="700" dirty="0">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2067217704"/>
                  </a:ext>
                </a:extLst>
              </a:tr>
              <a:tr h="21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2018</a:t>
                      </a:r>
                    </a:p>
                  </a:txBody>
                  <a:tcPr>
                    <a:solidFill>
                      <a:srgbClr val="6699FF"/>
                    </a:solidFill>
                  </a:tcPr>
                </a:tc>
                <a:tc>
                  <a:txBody>
                    <a:bodyPr/>
                    <a:lstStyle/>
                    <a:p>
                      <a:r>
                        <a:rPr lang="en-AU" sz="700" dirty="0">
                          <a:latin typeface="Verdana" panose="020B0604030504040204" pitchFamily="34" charset="0"/>
                          <a:ea typeface="Verdana" panose="020B0604030504040204" pitchFamily="34" charset="0"/>
                        </a:rPr>
                        <a:t>Abundant Grace Bible Church</a:t>
                      </a:r>
                    </a:p>
                  </a:txBody>
                  <a:tcPr>
                    <a:noFill/>
                  </a:tcPr>
                </a:tc>
                <a:extLst>
                  <a:ext uri="{0D108BD9-81ED-4DB2-BD59-A6C34878D82A}">
                    <a16:rowId xmlns:a16="http://schemas.microsoft.com/office/drawing/2014/main" val="232133237"/>
                  </a:ext>
                </a:extLst>
              </a:tr>
              <a:tr h="21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2019</a:t>
                      </a:r>
                    </a:p>
                  </a:txBody>
                  <a:tcPr>
                    <a:solidFill>
                      <a:srgbClr val="FF3399"/>
                    </a:solidFill>
                  </a:tcPr>
                </a:tc>
                <a:tc>
                  <a:txBody>
                    <a:bodyPr/>
                    <a:lstStyle/>
                    <a:p>
                      <a:r>
                        <a:rPr lang="en-AU" sz="700" dirty="0">
                          <a:latin typeface="Verdana" panose="020B0604030504040204" pitchFamily="34" charset="0"/>
                          <a:ea typeface="Verdana" panose="020B0604030504040204" pitchFamily="34" charset="0"/>
                        </a:rPr>
                        <a:t>Faith Alive Community Church</a:t>
                      </a:r>
                    </a:p>
                  </a:txBody>
                  <a:tcPr>
                    <a:noFill/>
                  </a:tcPr>
                </a:tc>
                <a:extLst>
                  <a:ext uri="{0D108BD9-81ED-4DB2-BD59-A6C34878D82A}">
                    <a16:rowId xmlns:a16="http://schemas.microsoft.com/office/drawing/2014/main" val="4023227745"/>
                  </a:ext>
                </a:extLst>
              </a:tr>
              <a:tr h="21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2021</a:t>
                      </a:r>
                      <a:endParaRPr kumimoji="0" lang="en-AU" sz="7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txBody>
                  <a:tcPr>
                    <a:solidFill>
                      <a:srgbClr val="CC99FF"/>
                    </a:solidFill>
                  </a:tcPr>
                </a:tc>
                <a:tc>
                  <a:txBody>
                    <a:bodyPr/>
                    <a:lstStyle/>
                    <a:p>
                      <a:r>
                        <a:rPr lang="en-US" sz="700" dirty="0">
                          <a:latin typeface="Verdana" panose="020B0604030504040204" pitchFamily="34" charset="0"/>
                          <a:ea typeface="Verdana" panose="020B0604030504040204" pitchFamily="34" charset="0"/>
                        </a:rPr>
                        <a:t>Way of Salvation</a:t>
                      </a:r>
                      <a:endParaRPr lang="en-AU" sz="700" dirty="0">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1367572189"/>
                  </a:ext>
                </a:extLst>
              </a:tr>
              <a:tr h="21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2021</a:t>
                      </a:r>
                      <a:endParaRPr kumimoji="0" lang="en-AU" sz="7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txBody>
                  <a:tcPr>
                    <a:solidFill>
                      <a:srgbClr val="CC99FF"/>
                    </a:solidFill>
                  </a:tcPr>
                </a:tc>
                <a:tc>
                  <a:txBody>
                    <a:bodyPr/>
                    <a:lstStyle/>
                    <a:p>
                      <a:r>
                        <a:rPr lang="en-US" sz="700" dirty="0">
                          <a:latin typeface="Verdana" panose="020B0604030504040204" pitchFamily="34" charset="0"/>
                          <a:ea typeface="Verdana" panose="020B0604030504040204" pitchFamily="34" charset="0"/>
                        </a:rPr>
                        <a:t>Hope Ignite Ministries</a:t>
                      </a:r>
                      <a:endParaRPr lang="en-AU" sz="700" dirty="0">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1456663226"/>
                  </a:ext>
                </a:extLst>
              </a:tr>
              <a:tr h="21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2021</a:t>
                      </a:r>
                      <a:endParaRPr kumimoji="0" lang="en-AU" sz="7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txBody>
                  <a:tcPr>
                    <a:solidFill>
                      <a:srgbClr val="CC99FF"/>
                    </a:solidFill>
                  </a:tcPr>
                </a:tc>
                <a:tc>
                  <a:txBody>
                    <a:bodyPr/>
                    <a:lstStyle/>
                    <a:p>
                      <a:r>
                        <a:rPr lang="en-US" sz="700" dirty="0">
                          <a:latin typeface="Verdana" panose="020B0604030504040204" pitchFamily="34" charset="0"/>
                          <a:ea typeface="Verdana" panose="020B0604030504040204" pitchFamily="34" charset="0"/>
                        </a:rPr>
                        <a:t>Hosanna Kingdom Praise</a:t>
                      </a:r>
                      <a:endParaRPr lang="en-AU" sz="700" dirty="0">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2072832920"/>
                  </a:ext>
                </a:extLst>
              </a:tr>
              <a:tr h="21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2021</a:t>
                      </a:r>
                      <a:endParaRPr kumimoji="0" lang="en-AU" sz="7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txBody>
                  <a:tcPr>
                    <a:solidFill>
                      <a:srgbClr val="CC99FF"/>
                    </a:solidFill>
                  </a:tcPr>
                </a:tc>
                <a:tc>
                  <a:txBody>
                    <a:bodyPr/>
                    <a:lstStyle/>
                    <a:p>
                      <a:r>
                        <a:rPr lang="en-US" sz="700" dirty="0">
                          <a:latin typeface="Verdana" panose="020B0604030504040204" pitchFamily="34" charset="0"/>
                          <a:ea typeface="Verdana" panose="020B0604030504040204" pitchFamily="34" charset="0"/>
                        </a:rPr>
                        <a:t>Grace Christian Community</a:t>
                      </a:r>
                      <a:endParaRPr lang="en-AU" sz="700" dirty="0">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1460131012"/>
                  </a:ext>
                </a:extLst>
              </a:tr>
            </a:tbl>
          </a:graphicData>
        </a:graphic>
      </p:graphicFrame>
      <p:sp>
        <p:nvSpPr>
          <p:cNvPr id="10" name="Rectangle 9"/>
          <p:cNvSpPr/>
          <p:nvPr/>
        </p:nvSpPr>
        <p:spPr>
          <a:xfrm>
            <a:off x="5962994" y="-5718"/>
            <a:ext cx="6642293" cy="923330"/>
          </a:xfrm>
          <a:prstGeom prst="rect">
            <a:avLst/>
          </a:prstGeom>
          <a:noFill/>
          <a:ln>
            <a:noFill/>
          </a:ln>
        </p:spPr>
        <p:txBody>
          <a:bodyPr wrap="square" lIns="91440" tIns="45720" rIns="91440" bIns="45720">
            <a:spAutoFit/>
          </a:bodyPr>
          <a:lstStyle/>
          <a:p>
            <a:pPr algn="ctr"/>
            <a:r>
              <a:rPr lang="en-US" sz="5400" b="1" dirty="0">
                <a:ln w="10160">
                  <a:noFill/>
                  <a:prstDash val="solid"/>
                </a:ln>
                <a:solidFill>
                  <a:srgbClr val="002060"/>
                </a:solidFill>
                <a:latin typeface="Impact" panose="020B0806030902050204" pitchFamily="34" charset="0"/>
              </a:rPr>
              <a:t>Member</a:t>
            </a:r>
            <a:r>
              <a:rPr lang="en-US" sz="5400" b="1" dirty="0">
                <a:ln w="10160">
                  <a:noFill/>
                  <a:prstDash val="solid"/>
                </a:ln>
                <a:solidFill>
                  <a:srgbClr val="00B050"/>
                </a:solidFill>
                <a:latin typeface="Impact" panose="020B0806030902050204" pitchFamily="34" charset="0"/>
              </a:rPr>
              <a:t> </a:t>
            </a:r>
            <a:r>
              <a:rPr lang="en-US" sz="5400" b="1" cap="none" spc="0" dirty="0">
                <a:ln w="10160">
                  <a:noFill/>
                  <a:prstDash val="solid"/>
                </a:ln>
                <a:solidFill>
                  <a:schemeClr val="bg1">
                    <a:lumMod val="75000"/>
                  </a:schemeClr>
                </a:solidFill>
                <a:latin typeface="Impact" panose="020B0806030902050204" pitchFamily="34" charset="0"/>
              </a:rPr>
              <a:t>Churches</a:t>
            </a:r>
          </a:p>
        </p:txBody>
      </p:sp>
      <p:sp>
        <p:nvSpPr>
          <p:cNvPr id="11" name="Rectangle 10"/>
          <p:cNvSpPr/>
          <p:nvPr/>
        </p:nvSpPr>
        <p:spPr>
          <a:xfrm>
            <a:off x="3327172" y="3771041"/>
            <a:ext cx="5406170" cy="3046988"/>
          </a:xfrm>
          <a:prstGeom prst="rect">
            <a:avLst/>
          </a:prstGeom>
          <a:noFill/>
          <a:ln>
            <a:noFill/>
          </a:ln>
        </p:spPr>
        <p:txBody>
          <a:bodyPr wrap="square" lIns="91440" tIns="45720" rIns="91440" bIns="45720">
            <a:spAutoFit/>
          </a:bodyPr>
          <a:lstStyle/>
          <a:p>
            <a:r>
              <a:rPr lang="en-US" sz="4800" b="1" dirty="0">
                <a:ln w="10160">
                  <a:noFill/>
                  <a:prstDash val="solid"/>
                </a:ln>
                <a:solidFill>
                  <a:schemeClr val="bg1">
                    <a:lumMod val="75000"/>
                  </a:schemeClr>
                </a:solidFill>
                <a:latin typeface="Impact" panose="020B0806030902050204" pitchFamily="34" charset="0"/>
              </a:rPr>
              <a:t>Tasmania</a:t>
            </a:r>
            <a:r>
              <a:rPr lang="en-US" sz="4800" b="1" dirty="0">
                <a:ln w="10160">
                  <a:noFill/>
                  <a:prstDash val="solid"/>
                </a:ln>
                <a:solidFill>
                  <a:srgbClr val="002060"/>
                </a:solidFill>
                <a:latin typeface="Impact" panose="020B0806030902050204" pitchFamily="34" charset="0"/>
              </a:rPr>
              <a:t> 		11</a:t>
            </a:r>
          </a:p>
          <a:p>
            <a:r>
              <a:rPr lang="en-US" sz="4800" b="1" cap="none" spc="0" dirty="0">
                <a:ln w="10160">
                  <a:noFill/>
                  <a:prstDash val="solid"/>
                </a:ln>
                <a:solidFill>
                  <a:schemeClr val="bg1">
                    <a:lumMod val="75000"/>
                  </a:schemeClr>
                </a:solidFill>
                <a:latin typeface="Impact" panose="020B0806030902050204" pitchFamily="34" charset="0"/>
              </a:rPr>
              <a:t>Victoria</a:t>
            </a:r>
            <a:r>
              <a:rPr lang="en-US" sz="4800" b="1" cap="none" spc="0" dirty="0">
                <a:ln w="10160">
                  <a:noFill/>
                  <a:prstDash val="solid"/>
                </a:ln>
                <a:solidFill>
                  <a:srgbClr val="00B050"/>
                </a:solidFill>
                <a:latin typeface="Impact" panose="020B0806030902050204" pitchFamily="34" charset="0"/>
              </a:rPr>
              <a:t>		</a:t>
            </a:r>
            <a:r>
              <a:rPr lang="en-US" sz="4800" b="1" cap="none" spc="0" dirty="0">
                <a:ln w="10160">
                  <a:noFill/>
                  <a:prstDash val="solid"/>
                </a:ln>
                <a:solidFill>
                  <a:srgbClr val="002060"/>
                </a:solidFill>
                <a:latin typeface="Impact" panose="020B0806030902050204" pitchFamily="34" charset="0"/>
              </a:rPr>
              <a:t>10</a:t>
            </a:r>
          </a:p>
          <a:p>
            <a:r>
              <a:rPr lang="en-US" sz="4800" b="1" dirty="0">
                <a:ln w="10160">
                  <a:noFill/>
                  <a:prstDash val="solid"/>
                </a:ln>
                <a:solidFill>
                  <a:schemeClr val="bg1">
                    <a:lumMod val="75000"/>
                  </a:schemeClr>
                </a:solidFill>
                <a:latin typeface="Impact" panose="020B0806030902050204" pitchFamily="34" charset="0"/>
              </a:rPr>
              <a:t>Melbourne</a:t>
            </a:r>
            <a:r>
              <a:rPr lang="en-US" sz="4800" b="1" dirty="0">
                <a:ln w="10160">
                  <a:noFill/>
                  <a:prstDash val="solid"/>
                </a:ln>
                <a:solidFill>
                  <a:srgbClr val="00B050"/>
                </a:solidFill>
                <a:latin typeface="Impact" panose="020B0806030902050204" pitchFamily="34" charset="0"/>
              </a:rPr>
              <a:t>		</a:t>
            </a:r>
            <a:r>
              <a:rPr lang="en-US" sz="4800" b="1" dirty="0">
                <a:ln w="10160">
                  <a:noFill/>
                  <a:prstDash val="solid"/>
                </a:ln>
                <a:solidFill>
                  <a:srgbClr val="002060"/>
                </a:solidFill>
                <a:latin typeface="Impact" panose="020B0806030902050204" pitchFamily="34" charset="0"/>
              </a:rPr>
              <a:t>26</a:t>
            </a:r>
          </a:p>
          <a:p>
            <a:r>
              <a:rPr lang="en-US" sz="4800" b="1" dirty="0">
                <a:ln w="10160">
                  <a:noFill/>
                  <a:prstDash val="solid"/>
                </a:ln>
                <a:solidFill>
                  <a:srgbClr val="002060"/>
                </a:solidFill>
                <a:latin typeface="Impact" panose="020B0806030902050204" pitchFamily="34" charset="0"/>
              </a:rPr>
              <a:t>Total</a:t>
            </a:r>
            <a:r>
              <a:rPr lang="en-US" sz="4800" b="1" dirty="0">
                <a:ln w="10160">
                  <a:noFill/>
                  <a:prstDash val="solid"/>
                </a:ln>
                <a:solidFill>
                  <a:srgbClr val="00B050"/>
                </a:solidFill>
                <a:latin typeface="Impact" panose="020B0806030902050204" pitchFamily="34" charset="0"/>
              </a:rPr>
              <a:t>			</a:t>
            </a:r>
            <a:r>
              <a:rPr lang="en-US" sz="4800" b="1" dirty="0">
                <a:ln w="10160">
                  <a:noFill/>
                  <a:prstDash val="solid"/>
                </a:ln>
                <a:solidFill>
                  <a:srgbClr val="CC99FF"/>
                </a:solidFill>
                <a:latin typeface="Impact" panose="020B0806030902050204" pitchFamily="34" charset="0"/>
              </a:rPr>
              <a:t>47</a:t>
            </a:r>
            <a:endParaRPr lang="en-US" sz="4800" b="1" cap="none" spc="0" dirty="0">
              <a:ln w="10160">
                <a:noFill/>
                <a:prstDash val="solid"/>
              </a:ln>
              <a:solidFill>
                <a:srgbClr val="CC99FF"/>
              </a:solidFill>
              <a:latin typeface="Impact" panose="020B0806030902050204" pitchFamily="34" charset="0"/>
            </a:endParaRPr>
          </a:p>
        </p:txBody>
      </p:sp>
      <p:pic>
        <p:nvPicPr>
          <p:cNvPr id="13" name="Picture 12"/>
          <p:cNvPicPr>
            <a:picLocks noChangeAspect="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96050" y="6060429"/>
            <a:ext cx="2016685" cy="612000"/>
          </a:xfrm>
          <a:prstGeom prst="rect">
            <a:avLst/>
          </a:prstGeom>
        </p:spPr>
      </p:pic>
    </p:spTree>
    <p:extLst>
      <p:ext uri="{BB962C8B-B14F-4D97-AF65-F5344CB8AC3E}">
        <p14:creationId xmlns:p14="http://schemas.microsoft.com/office/powerpoint/2010/main" val="3085250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hord 6"/>
          <p:cNvSpPr>
            <a:spLocks noChangeAspect="1"/>
          </p:cNvSpPr>
          <p:nvPr/>
        </p:nvSpPr>
        <p:spPr>
          <a:xfrm>
            <a:off x="1402476" y="513184"/>
            <a:ext cx="7069720" cy="6400800"/>
          </a:xfrm>
          <a:prstGeom prst="chord">
            <a:avLst>
              <a:gd name="adj1" fmla="val 4707987"/>
              <a:gd name="adj2" fmla="val 16881791"/>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p:cNvSpPr/>
          <p:nvPr/>
        </p:nvSpPr>
        <p:spPr>
          <a:xfrm>
            <a:off x="4796444" y="513184"/>
            <a:ext cx="7395556" cy="63448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3" name="Table 2"/>
          <p:cNvGraphicFramePr>
            <a:graphicFrameLocks noGrp="1"/>
          </p:cNvGraphicFramePr>
          <p:nvPr>
            <p:extLst>
              <p:ext uri="{D42A27DB-BD31-4B8C-83A1-F6EECF244321}">
                <p14:modId xmlns:p14="http://schemas.microsoft.com/office/powerpoint/2010/main" val="803941866"/>
              </p:ext>
            </p:extLst>
          </p:nvPr>
        </p:nvGraphicFramePr>
        <p:xfrm>
          <a:off x="6298957" y="847725"/>
          <a:ext cx="2742661" cy="1706880"/>
        </p:xfrm>
        <a:graphic>
          <a:graphicData uri="http://schemas.openxmlformats.org/drawingml/2006/table">
            <a:tbl>
              <a:tblPr firstRow="1" bandRow="1">
                <a:tableStyleId>{5C22544A-7EE6-4342-B048-85BDC9FD1C3A}</a:tableStyleId>
              </a:tblPr>
              <a:tblGrid>
                <a:gridCol w="523336">
                  <a:extLst>
                    <a:ext uri="{9D8B030D-6E8A-4147-A177-3AD203B41FA5}">
                      <a16:colId xmlns:a16="http://schemas.microsoft.com/office/drawing/2014/main" val="2274997746"/>
                    </a:ext>
                  </a:extLst>
                </a:gridCol>
                <a:gridCol w="2219325">
                  <a:extLst>
                    <a:ext uri="{9D8B030D-6E8A-4147-A177-3AD203B41FA5}">
                      <a16:colId xmlns:a16="http://schemas.microsoft.com/office/drawing/2014/main" val="2860506225"/>
                    </a:ext>
                  </a:extLst>
                </a:gridCol>
              </a:tblGrid>
              <a:tr h="0">
                <a:tc>
                  <a:txBody>
                    <a:bodyPr/>
                    <a:lstStyle/>
                    <a:p>
                      <a:r>
                        <a:rPr lang="en-AU" sz="800" dirty="0">
                          <a:solidFill>
                            <a:schemeClr val="bg1"/>
                          </a:solidFill>
                          <a:latin typeface="Verdana" panose="020B0604030504040204" pitchFamily="34" charset="0"/>
                          <a:ea typeface="Verdana" panose="020B0604030504040204" pitchFamily="34" charset="0"/>
                        </a:rPr>
                        <a:t>YEAR</a:t>
                      </a:r>
                    </a:p>
                  </a:txBody>
                  <a:tcPr>
                    <a:solidFill>
                      <a:srgbClr val="00B050"/>
                    </a:solidFill>
                  </a:tcPr>
                </a:tc>
                <a:tc>
                  <a:txBody>
                    <a:bodyPr/>
                    <a:lstStyle/>
                    <a:p>
                      <a:r>
                        <a:rPr lang="en-AU" sz="800" dirty="0">
                          <a:solidFill>
                            <a:schemeClr val="bg1"/>
                          </a:solidFill>
                          <a:latin typeface="Verdana" panose="020B0604030504040204" pitchFamily="34" charset="0"/>
                          <a:ea typeface="Verdana" panose="020B0604030504040204" pitchFamily="34" charset="0"/>
                        </a:rPr>
                        <a:t>REGIONAL</a:t>
                      </a:r>
                      <a:r>
                        <a:rPr lang="en-AU" sz="800" baseline="0" dirty="0">
                          <a:solidFill>
                            <a:schemeClr val="bg1"/>
                          </a:solidFill>
                          <a:latin typeface="Verdana" panose="020B0604030504040204" pitchFamily="34" charset="0"/>
                          <a:ea typeface="Verdana" panose="020B0604030504040204" pitchFamily="34" charset="0"/>
                        </a:rPr>
                        <a:t> VICTORIA CHURCHES</a:t>
                      </a:r>
                      <a:endParaRPr lang="en-AU" sz="800" dirty="0">
                        <a:solidFill>
                          <a:schemeClr val="bg1"/>
                        </a:solidFill>
                        <a:latin typeface="Verdana" panose="020B0604030504040204" pitchFamily="34" charset="0"/>
                        <a:ea typeface="Verdana" panose="020B0604030504040204" pitchFamily="34" charset="0"/>
                      </a:endParaRPr>
                    </a:p>
                  </a:txBody>
                  <a:tcPr>
                    <a:solidFill>
                      <a:srgbClr val="002060"/>
                    </a:solidFill>
                  </a:tcPr>
                </a:tc>
                <a:extLst>
                  <a:ext uri="{0D108BD9-81ED-4DB2-BD59-A6C34878D82A}">
                    <a16:rowId xmlns:a16="http://schemas.microsoft.com/office/drawing/2014/main" val="1944122310"/>
                  </a:ext>
                </a:extLst>
              </a:tr>
              <a:tr h="0">
                <a:tc>
                  <a:txBody>
                    <a:bodyPr/>
                    <a:lstStyle/>
                    <a:p>
                      <a:pPr algn="ctr"/>
                      <a:r>
                        <a:rPr lang="en-AU" sz="800" b="1" dirty="0">
                          <a:latin typeface="Verdana" panose="020B0604030504040204" pitchFamily="34" charset="0"/>
                          <a:ea typeface="Verdana" panose="020B0604030504040204" pitchFamily="34" charset="0"/>
                        </a:rPr>
                        <a:t>1</a:t>
                      </a:r>
                    </a:p>
                  </a:txBody>
                  <a:tcPr>
                    <a:solidFill>
                      <a:srgbClr val="6699FF"/>
                    </a:solidFill>
                  </a:tcPr>
                </a:tc>
                <a:tc>
                  <a:txBody>
                    <a:bodyPr/>
                    <a:lstStyle/>
                    <a:p>
                      <a:r>
                        <a:rPr lang="en-AU" sz="800" dirty="0">
                          <a:latin typeface="Verdana" panose="020B0604030504040204" pitchFamily="34" charset="0"/>
                          <a:ea typeface="Verdana" panose="020B0604030504040204" pitchFamily="34" charset="0"/>
                        </a:rPr>
                        <a:t>Bendigo South Gospel Chapel</a:t>
                      </a:r>
                    </a:p>
                  </a:txBody>
                  <a:tcPr>
                    <a:noFill/>
                  </a:tcPr>
                </a:tc>
                <a:extLst>
                  <a:ext uri="{0D108BD9-81ED-4DB2-BD59-A6C34878D82A}">
                    <a16:rowId xmlns:a16="http://schemas.microsoft.com/office/drawing/2014/main" val="3416079422"/>
                  </a:ext>
                </a:extLst>
              </a:tr>
              <a:tr h="0">
                <a:tc>
                  <a:txBody>
                    <a:bodyPr/>
                    <a:lstStyle/>
                    <a:p>
                      <a:pPr algn="ctr"/>
                      <a:r>
                        <a:rPr lang="en-AU" sz="800" b="1" dirty="0">
                          <a:latin typeface="Verdana" panose="020B0604030504040204" pitchFamily="34" charset="0"/>
                          <a:ea typeface="Verdana" panose="020B0604030504040204" pitchFamily="34" charset="0"/>
                        </a:rPr>
                        <a:t>2</a:t>
                      </a:r>
                    </a:p>
                  </a:txBody>
                  <a:tcPr>
                    <a:solidFill>
                      <a:srgbClr val="6699FF"/>
                    </a:solidFill>
                  </a:tcPr>
                </a:tc>
                <a:tc>
                  <a:txBody>
                    <a:bodyPr/>
                    <a:lstStyle/>
                    <a:p>
                      <a:r>
                        <a:rPr lang="en-AU" sz="800" dirty="0">
                          <a:latin typeface="Verdana" panose="020B0604030504040204" pitchFamily="34" charset="0"/>
                          <a:ea typeface="Verdana" panose="020B0604030504040204" pitchFamily="34" charset="0"/>
                        </a:rPr>
                        <a:t>Fish Creek</a:t>
                      </a:r>
                      <a:r>
                        <a:rPr lang="en-AU" sz="800" baseline="0" dirty="0">
                          <a:latin typeface="Verdana" panose="020B0604030504040204" pitchFamily="34" charset="0"/>
                          <a:ea typeface="Verdana" panose="020B0604030504040204" pitchFamily="34" charset="0"/>
                        </a:rPr>
                        <a:t> Assembly</a:t>
                      </a:r>
                      <a:endParaRPr lang="en-AU" sz="800" dirty="0">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3118649227"/>
                  </a:ext>
                </a:extLst>
              </a:tr>
              <a:tr h="0">
                <a:tc>
                  <a:txBody>
                    <a:bodyPr/>
                    <a:lstStyle/>
                    <a:p>
                      <a:pPr algn="ctr"/>
                      <a:r>
                        <a:rPr lang="en-AU" sz="800" b="1" dirty="0">
                          <a:latin typeface="Verdana" panose="020B0604030504040204" pitchFamily="34" charset="0"/>
                          <a:ea typeface="Verdana" panose="020B0604030504040204" pitchFamily="34" charset="0"/>
                        </a:rPr>
                        <a:t>3</a:t>
                      </a:r>
                    </a:p>
                  </a:txBody>
                  <a:tcPr>
                    <a:solidFill>
                      <a:srgbClr val="6699FF"/>
                    </a:solidFill>
                  </a:tcPr>
                </a:tc>
                <a:tc>
                  <a:txBody>
                    <a:bodyPr/>
                    <a:lstStyle/>
                    <a:p>
                      <a:r>
                        <a:rPr lang="en-AU" sz="800" dirty="0">
                          <a:latin typeface="Verdana" panose="020B0604030504040204" pitchFamily="34" charset="0"/>
                          <a:ea typeface="Verdana" panose="020B0604030504040204" pitchFamily="34" charset="0"/>
                        </a:rPr>
                        <a:t>Gormandale</a:t>
                      </a:r>
                      <a:r>
                        <a:rPr lang="en-AU" sz="800" baseline="0" dirty="0">
                          <a:latin typeface="Verdana" panose="020B0604030504040204" pitchFamily="34" charset="0"/>
                          <a:ea typeface="Verdana" panose="020B0604030504040204" pitchFamily="34" charset="0"/>
                        </a:rPr>
                        <a:t> Gospel Chapel</a:t>
                      </a:r>
                      <a:endParaRPr lang="en-AU" sz="800" dirty="0">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301206041"/>
                  </a:ext>
                </a:extLst>
              </a:tr>
              <a:tr h="0">
                <a:tc>
                  <a:txBody>
                    <a:bodyPr/>
                    <a:lstStyle/>
                    <a:p>
                      <a:pPr algn="ctr"/>
                      <a:r>
                        <a:rPr lang="en-AU" sz="800" b="1" dirty="0">
                          <a:latin typeface="Verdana" panose="020B0604030504040204" pitchFamily="34" charset="0"/>
                          <a:ea typeface="Verdana" panose="020B0604030504040204" pitchFamily="34" charset="0"/>
                        </a:rPr>
                        <a:t>4</a:t>
                      </a:r>
                    </a:p>
                  </a:txBody>
                  <a:tcPr>
                    <a:solidFill>
                      <a:srgbClr val="6699FF"/>
                    </a:solidFill>
                  </a:tcPr>
                </a:tc>
                <a:tc>
                  <a:txBody>
                    <a:bodyPr/>
                    <a:lstStyle/>
                    <a:p>
                      <a:r>
                        <a:rPr lang="en-AU" sz="800" dirty="0">
                          <a:latin typeface="Verdana" panose="020B0604030504040204" pitchFamily="34" charset="0"/>
                          <a:ea typeface="Verdana" panose="020B0604030504040204" pitchFamily="34" charset="0"/>
                        </a:rPr>
                        <a:t>Parkland Christian Chapel</a:t>
                      </a:r>
                    </a:p>
                  </a:txBody>
                  <a:tcPr>
                    <a:noFill/>
                  </a:tcPr>
                </a:tc>
                <a:extLst>
                  <a:ext uri="{0D108BD9-81ED-4DB2-BD59-A6C34878D82A}">
                    <a16:rowId xmlns:a16="http://schemas.microsoft.com/office/drawing/2014/main" val="3125780440"/>
                  </a:ext>
                </a:extLst>
              </a:tr>
              <a:tr h="0">
                <a:tc>
                  <a:txBody>
                    <a:bodyPr/>
                    <a:lstStyle/>
                    <a:p>
                      <a:pPr algn="ctr"/>
                      <a:r>
                        <a:rPr lang="en-AU" sz="800" b="1" dirty="0">
                          <a:latin typeface="Verdana" panose="020B0604030504040204" pitchFamily="34" charset="0"/>
                          <a:ea typeface="Verdana" panose="020B0604030504040204" pitchFamily="34" charset="0"/>
                        </a:rPr>
                        <a:t>5</a:t>
                      </a:r>
                    </a:p>
                  </a:txBody>
                  <a:tcPr>
                    <a:solidFill>
                      <a:srgbClr val="6699FF"/>
                    </a:solidFill>
                  </a:tcPr>
                </a:tc>
                <a:tc>
                  <a:txBody>
                    <a:bodyPr/>
                    <a:lstStyle/>
                    <a:p>
                      <a:r>
                        <a:rPr lang="en-AU" sz="800" dirty="0">
                          <a:latin typeface="Verdana" panose="020B0604030504040204" pitchFamily="34" charset="0"/>
                          <a:ea typeface="Verdana" panose="020B0604030504040204" pitchFamily="34" charset="0"/>
                        </a:rPr>
                        <a:t>Peel Street - Ballarat</a:t>
                      </a:r>
                    </a:p>
                  </a:txBody>
                  <a:tcPr>
                    <a:noFill/>
                  </a:tcPr>
                </a:tc>
                <a:extLst>
                  <a:ext uri="{0D108BD9-81ED-4DB2-BD59-A6C34878D82A}">
                    <a16:rowId xmlns:a16="http://schemas.microsoft.com/office/drawing/2014/main" val="2558462894"/>
                  </a:ext>
                </a:extLst>
              </a:tr>
              <a:tr h="0">
                <a:tc>
                  <a:txBody>
                    <a:bodyPr/>
                    <a:lstStyle/>
                    <a:p>
                      <a:pPr algn="ctr"/>
                      <a:r>
                        <a:rPr lang="en-AU" sz="800" b="1" dirty="0">
                          <a:latin typeface="Verdana" panose="020B0604030504040204" pitchFamily="34" charset="0"/>
                          <a:ea typeface="Verdana" panose="020B0604030504040204" pitchFamily="34" charset="0"/>
                        </a:rPr>
                        <a:t>6</a:t>
                      </a:r>
                    </a:p>
                  </a:txBody>
                  <a:tcPr>
                    <a:solidFill>
                      <a:srgbClr val="6699FF"/>
                    </a:solidFill>
                  </a:tcPr>
                </a:tc>
                <a:tc>
                  <a:txBody>
                    <a:bodyPr/>
                    <a:lstStyle/>
                    <a:p>
                      <a:r>
                        <a:rPr lang="en-AU" sz="800" dirty="0">
                          <a:latin typeface="Verdana" panose="020B0604030504040204" pitchFamily="34" charset="0"/>
                          <a:ea typeface="Verdana" panose="020B0604030504040204" pitchFamily="34" charset="0"/>
                        </a:rPr>
                        <a:t>Rutherglen Assembly</a:t>
                      </a:r>
                    </a:p>
                  </a:txBody>
                  <a:tcPr>
                    <a:noFill/>
                  </a:tcPr>
                </a:tc>
                <a:extLst>
                  <a:ext uri="{0D108BD9-81ED-4DB2-BD59-A6C34878D82A}">
                    <a16:rowId xmlns:a16="http://schemas.microsoft.com/office/drawing/2014/main" val="1055107207"/>
                  </a:ext>
                </a:extLst>
              </a:tr>
              <a:tr h="0">
                <a:tc>
                  <a:txBody>
                    <a:bodyPr/>
                    <a:lstStyle/>
                    <a:p>
                      <a:pPr algn="ctr"/>
                      <a:r>
                        <a:rPr lang="en-AU" sz="800" b="1" dirty="0">
                          <a:latin typeface="Verdana" panose="020B0604030504040204" pitchFamily="34" charset="0"/>
                          <a:ea typeface="Verdana" panose="020B0604030504040204" pitchFamily="34" charset="0"/>
                        </a:rPr>
                        <a:t>7</a:t>
                      </a:r>
                    </a:p>
                  </a:txBody>
                  <a:tcPr>
                    <a:solidFill>
                      <a:srgbClr val="6699FF"/>
                    </a:solidFill>
                  </a:tcPr>
                </a:tc>
                <a:tc>
                  <a:txBody>
                    <a:bodyPr/>
                    <a:lstStyle/>
                    <a:p>
                      <a:r>
                        <a:rPr lang="en-AU" sz="800" dirty="0">
                          <a:latin typeface="Verdana" panose="020B0604030504040204" pitchFamily="34" charset="0"/>
                          <a:ea typeface="Verdana" panose="020B0604030504040204" pitchFamily="34" charset="0"/>
                        </a:rPr>
                        <a:t>Underbool Christian Assembly</a:t>
                      </a:r>
                    </a:p>
                  </a:txBody>
                  <a:tcPr>
                    <a:noFill/>
                  </a:tcPr>
                </a:tc>
                <a:extLst>
                  <a:ext uri="{0D108BD9-81ED-4DB2-BD59-A6C34878D82A}">
                    <a16:rowId xmlns:a16="http://schemas.microsoft.com/office/drawing/2014/main" val="2994072527"/>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238017142"/>
              </p:ext>
            </p:extLst>
          </p:nvPr>
        </p:nvGraphicFramePr>
        <p:xfrm>
          <a:off x="3409449" y="847725"/>
          <a:ext cx="2742661" cy="3200400"/>
        </p:xfrm>
        <a:graphic>
          <a:graphicData uri="http://schemas.openxmlformats.org/drawingml/2006/table">
            <a:tbl>
              <a:tblPr firstRow="1" bandRow="1">
                <a:tableStyleId>{5C22544A-7EE6-4342-B048-85BDC9FD1C3A}</a:tableStyleId>
              </a:tblPr>
              <a:tblGrid>
                <a:gridCol w="523336">
                  <a:extLst>
                    <a:ext uri="{9D8B030D-6E8A-4147-A177-3AD203B41FA5}">
                      <a16:colId xmlns:a16="http://schemas.microsoft.com/office/drawing/2014/main" val="2274997746"/>
                    </a:ext>
                  </a:extLst>
                </a:gridCol>
                <a:gridCol w="2219325">
                  <a:extLst>
                    <a:ext uri="{9D8B030D-6E8A-4147-A177-3AD203B41FA5}">
                      <a16:colId xmlns:a16="http://schemas.microsoft.com/office/drawing/2014/main" val="2860506225"/>
                    </a:ext>
                  </a:extLst>
                </a:gridCol>
              </a:tblGrid>
              <a:tr h="0">
                <a:tc>
                  <a:txBody>
                    <a:bodyPr/>
                    <a:lstStyle/>
                    <a:p>
                      <a:r>
                        <a:rPr lang="en-AU" sz="800" dirty="0">
                          <a:solidFill>
                            <a:schemeClr val="bg1"/>
                          </a:solidFill>
                          <a:latin typeface="Verdana" panose="020B0604030504040204" pitchFamily="34" charset="0"/>
                          <a:ea typeface="Verdana" panose="020B0604030504040204" pitchFamily="34" charset="0"/>
                        </a:rPr>
                        <a:t>YEAR</a:t>
                      </a:r>
                    </a:p>
                  </a:txBody>
                  <a:tcPr>
                    <a:solidFill>
                      <a:srgbClr val="00B050"/>
                    </a:solidFill>
                  </a:tcPr>
                </a:tc>
                <a:tc>
                  <a:txBody>
                    <a:bodyPr/>
                    <a:lstStyle/>
                    <a:p>
                      <a:r>
                        <a:rPr lang="en-AU" sz="800" baseline="0" dirty="0">
                          <a:solidFill>
                            <a:schemeClr val="bg1"/>
                          </a:solidFill>
                          <a:latin typeface="Verdana" panose="020B0604030504040204" pitchFamily="34" charset="0"/>
                          <a:ea typeface="Verdana" panose="020B0604030504040204" pitchFamily="34" charset="0"/>
                        </a:rPr>
                        <a:t>TASMANIAN CHURCHES</a:t>
                      </a:r>
                      <a:endParaRPr lang="en-AU" sz="800" dirty="0">
                        <a:solidFill>
                          <a:schemeClr val="bg1"/>
                        </a:solidFill>
                        <a:latin typeface="Verdana" panose="020B0604030504040204" pitchFamily="34" charset="0"/>
                        <a:ea typeface="Verdana" panose="020B0604030504040204" pitchFamily="34" charset="0"/>
                      </a:endParaRPr>
                    </a:p>
                  </a:txBody>
                  <a:tcPr>
                    <a:solidFill>
                      <a:srgbClr val="002060"/>
                    </a:solidFill>
                  </a:tcPr>
                </a:tc>
                <a:extLst>
                  <a:ext uri="{0D108BD9-81ED-4DB2-BD59-A6C34878D82A}">
                    <a16:rowId xmlns:a16="http://schemas.microsoft.com/office/drawing/2014/main" val="1944122310"/>
                  </a:ext>
                </a:extLst>
              </a:tr>
              <a:tr h="0">
                <a:tc>
                  <a:txBody>
                    <a:bodyPr/>
                    <a:lstStyle/>
                    <a:p>
                      <a:pPr algn="ctr"/>
                      <a:r>
                        <a:rPr lang="en-AU" sz="800" b="1" dirty="0">
                          <a:latin typeface="Verdana" panose="020B0604030504040204" pitchFamily="34" charset="0"/>
                          <a:ea typeface="Verdana" panose="020B0604030504040204" pitchFamily="34" charset="0"/>
                        </a:rPr>
                        <a:t>1</a:t>
                      </a:r>
                    </a:p>
                  </a:txBody>
                  <a:tcPr>
                    <a:solidFill>
                      <a:srgbClr val="33CCCC"/>
                    </a:solidFill>
                  </a:tcPr>
                </a:tc>
                <a:tc>
                  <a:txBody>
                    <a:bodyPr/>
                    <a:lstStyle/>
                    <a:p>
                      <a:r>
                        <a:rPr lang="en-AU" sz="800" dirty="0">
                          <a:latin typeface="Verdana" panose="020B0604030504040204" pitchFamily="34" charset="0"/>
                          <a:ea typeface="Verdana" panose="020B0604030504040204" pitchFamily="34" charset="0"/>
                        </a:rPr>
                        <a:t>Eastern Shore Brethren</a:t>
                      </a:r>
                    </a:p>
                  </a:txBody>
                  <a:tcPr>
                    <a:noFill/>
                  </a:tcPr>
                </a:tc>
                <a:extLst>
                  <a:ext uri="{0D108BD9-81ED-4DB2-BD59-A6C34878D82A}">
                    <a16:rowId xmlns:a16="http://schemas.microsoft.com/office/drawing/2014/main" val="3118649227"/>
                  </a:ext>
                </a:extLst>
              </a:tr>
              <a:tr h="0">
                <a:tc>
                  <a:txBody>
                    <a:bodyPr/>
                    <a:lstStyle/>
                    <a:p>
                      <a:pPr algn="ctr"/>
                      <a:r>
                        <a:rPr lang="en-AU" sz="800" b="1" dirty="0">
                          <a:latin typeface="Verdana" panose="020B0604030504040204" pitchFamily="34" charset="0"/>
                          <a:ea typeface="Verdana" panose="020B0604030504040204" pitchFamily="34" charset="0"/>
                        </a:rPr>
                        <a:t>2</a:t>
                      </a:r>
                    </a:p>
                  </a:txBody>
                  <a:tcPr>
                    <a:solidFill>
                      <a:srgbClr val="33CCCC"/>
                    </a:solidFill>
                  </a:tcPr>
                </a:tc>
                <a:tc>
                  <a:txBody>
                    <a:bodyPr/>
                    <a:lstStyle/>
                    <a:p>
                      <a:r>
                        <a:rPr lang="en-AU" sz="800" dirty="0">
                          <a:latin typeface="Verdana" panose="020B0604030504040204" pitchFamily="34" charset="0"/>
                          <a:ea typeface="Verdana" panose="020B0604030504040204" pitchFamily="34" charset="0"/>
                        </a:rPr>
                        <a:t>Eastside</a:t>
                      </a:r>
                      <a:r>
                        <a:rPr lang="en-AU" sz="800" baseline="0" dirty="0">
                          <a:latin typeface="Verdana" panose="020B0604030504040204" pitchFamily="34" charset="0"/>
                          <a:ea typeface="Verdana" panose="020B0604030504040204" pitchFamily="34" charset="0"/>
                        </a:rPr>
                        <a:t> Bible Chapel</a:t>
                      </a:r>
                      <a:endParaRPr lang="en-AU" sz="800" dirty="0">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301206041"/>
                  </a:ext>
                </a:extLst>
              </a:tr>
              <a:tr h="0">
                <a:tc>
                  <a:txBody>
                    <a:bodyPr/>
                    <a:lstStyle/>
                    <a:p>
                      <a:pPr algn="ctr"/>
                      <a:r>
                        <a:rPr lang="en-AU" sz="800" b="1" dirty="0">
                          <a:latin typeface="Verdana" panose="020B0604030504040204" pitchFamily="34" charset="0"/>
                          <a:ea typeface="Verdana" panose="020B0604030504040204" pitchFamily="34" charset="0"/>
                        </a:rPr>
                        <a:t>3</a:t>
                      </a:r>
                    </a:p>
                  </a:txBody>
                  <a:tcPr>
                    <a:solidFill>
                      <a:srgbClr val="33CCCC"/>
                    </a:solidFill>
                  </a:tcPr>
                </a:tc>
                <a:tc>
                  <a:txBody>
                    <a:bodyPr/>
                    <a:lstStyle/>
                    <a:p>
                      <a:r>
                        <a:rPr lang="en-AU" sz="800" dirty="0">
                          <a:latin typeface="Verdana" panose="020B0604030504040204" pitchFamily="34" charset="0"/>
                          <a:ea typeface="Verdana" panose="020B0604030504040204" pitchFamily="34" charset="0"/>
                        </a:rPr>
                        <a:t>Elnathan</a:t>
                      </a:r>
                      <a:r>
                        <a:rPr lang="en-AU" sz="800" baseline="0" dirty="0">
                          <a:latin typeface="Verdana" panose="020B0604030504040204" pitchFamily="34" charset="0"/>
                          <a:ea typeface="Verdana" panose="020B0604030504040204" pitchFamily="34" charset="0"/>
                        </a:rPr>
                        <a:t> Chapel</a:t>
                      </a:r>
                    </a:p>
                  </a:txBody>
                  <a:tcPr>
                    <a:noFill/>
                  </a:tcPr>
                </a:tc>
                <a:extLst>
                  <a:ext uri="{0D108BD9-81ED-4DB2-BD59-A6C34878D82A}">
                    <a16:rowId xmlns:a16="http://schemas.microsoft.com/office/drawing/2014/main" val="3125780440"/>
                  </a:ext>
                </a:extLst>
              </a:tr>
              <a:tr h="0">
                <a:tc>
                  <a:txBody>
                    <a:bodyPr/>
                    <a:lstStyle/>
                    <a:p>
                      <a:pPr algn="ctr"/>
                      <a:r>
                        <a:rPr lang="en-AU" sz="800" b="1" dirty="0">
                          <a:latin typeface="Verdana" panose="020B0604030504040204" pitchFamily="34" charset="0"/>
                          <a:ea typeface="Verdana" panose="020B0604030504040204" pitchFamily="34" charset="0"/>
                        </a:rPr>
                        <a:t>4</a:t>
                      </a:r>
                    </a:p>
                  </a:txBody>
                  <a:tcPr>
                    <a:solidFill>
                      <a:srgbClr val="33CCCC"/>
                    </a:solidFill>
                  </a:tcPr>
                </a:tc>
                <a:tc>
                  <a:txBody>
                    <a:bodyPr/>
                    <a:lstStyle/>
                    <a:p>
                      <a:r>
                        <a:rPr lang="en-AU" sz="800" dirty="0">
                          <a:latin typeface="Verdana" panose="020B0604030504040204" pitchFamily="34" charset="0"/>
                          <a:ea typeface="Verdana" panose="020B0604030504040204" pitchFamily="34" charset="0"/>
                        </a:rPr>
                        <a:t>Forest Edge Centre</a:t>
                      </a:r>
                    </a:p>
                  </a:txBody>
                  <a:tcPr>
                    <a:noFill/>
                  </a:tcPr>
                </a:tc>
                <a:extLst>
                  <a:ext uri="{0D108BD9-81ED-4DB2-BD59-A6C34878D82A}">
                    <a16:rowId xmlns:a16="http://schemas.microsoft.com/office/drawing/2014/main" val="1055107207"/>
                  </a:ext>
                </a:extLst>
              </a:tr>
              <a:tr h="0">
                <a:tc>
                  <a:txBody>
                    <a:bodyPr/>
                    <a:lstStyle/>
                    <a:p>
                      <a:pPr algn="ctr"/>
                      <a:r>
                        <a:rPr lang="en-AU" sz="800" b="1" dirty="0">
                          <a:latin typeface="Verdana" panose="020B0604030504040204" pitchFamily="34" charset="0"/>
                          <a:ea typeface="Verdana" panose="020B0604030504040204" pitchFamily="34" charset="0"/>
                        </a:rPr>
                        <a:t>5</a:t>
                      </a:r>
                    </a:p>
                  </a:txBody>
                  <a:tcPr>
                    <a:solidFill>
                      <a:srgbClr val="33CCCC"/>
                    </a:solidFill>
                  </a:tcPr>
                </a:tc>
                <a:tc>
                  <a:txBody>
                    <a:bodyPr/>
                    <a:lstStyle/>
                    <a:p>
                      <a:r>
                        <a:rPr lang="en-AU" sz="800" dirty="0">
                          <a:latin typeface="Verdana" panose="020B0604030504040204" pitchFamily="34" charset="0"/>
                          <a:ea typeface="Verdana" panose="020B0604030504040204" pitchFamily="34" charset="0"/>
                        </a:rPr>
                        <a:t>Hope Christian Church</a:t>
                      </a:r>
                    </a:p>
                  </a:txBody>
                  <a:tcPr>
                    <a:noFill/>
                  </a:tcPr>
                </a:tc>
                <a:extLst>
                  <a:ext uri="{0D108BD9-81ED-4DB2-BD59-A6C34878D82A}">
                    <a16:rowId xmlns:a16="http://schemas.microsoft.com/office/drawing/2014/main" val="2994072527"/>
                  </a:ext>
                </a:extLst>
              </a:tr>
              <a:tr h="0">
                <a:tc>
                  <a:txBody>
                    <a:bodyPr/>
                    <a:lstStyle/>
                    <a:p>
                      <a:pPr algn="ctr"/>
                      <a:r>
                        <a:rPr lang="en-AU" sz="800" b="1" dirty="0">
                          <a:latin typeface="Verdana" panose="020B0604030504040204" pitchFamily="34" charset="0"/>
                          <a:ea typeface="Verdana" panose="020B0604030504040204" pitchFamily="34" charset="0"/>
                        </a:rPr>
                        <a:t>6</a:t>
                      </a:r>
                    </a:p>
                  </a:txBody>
                  <a:tcPr>
                    <a:solidFill>
                      <a:srgbClr val="33CCCC"/>
                    </a:solidFill>
                  </a:tcPr>
                </a:tc>
                <a:tc>
                  <a:txBody>
                    <a:bodyPr/>
                    <a:lstStyle/>
                    <a:p>
                      <a:r>
                        <a:rPr lang="en-AU" sz="800" dirty="0">
                          <a:latin typeface="Verdana" panose="020B0604030504040204" pitchFamily="34" charset="0"/>
                          <a:ea typeface="Verdana" panose="020B0604030504040204" pitchFamily="34" charset="0"/>
                        </a:rPr>
                        <a:t>Middleton Christian Fellowship</a:t>
                      </a:r>
                    </a:p>
                  </a:txBody>
                  <a:tcPr>
                    <a:noFill/>
                  </a:tcPr>
                </a:tc>
                <a:extLst>
                  <a:ext uri="{0D108BD9-81ED-4DB2-BD59-A6C34878D82A}">
                    <a16:rowId xmlns:a16="http://schemas.microsoft.com/office/drawing/2014/main" val="690235289"/>
                  </a:ext>
                </a:extLst>
              </a:tr>
              <a:tr h="0">
                <a:tc>
                  <a:txBody>
                    <a:bodyPr/>
                    <a:lstStyle/>
                    <a:p>
                      <a:pPr algn="ctr"/>
                      <a:r>
                        <a:rPr lang="en-AU" sz="800" b="1" dirty="0">
                          <a:latin typeface="Verdana" panose="020B0604030504040204" pitchFamily="34" charset="0"/>
                          <a:ea typeface="Verdana" panose="020B0604030504040204" pitchFamily="34" charset="0"/>
                        </a:rPr>
                        <a:t>7</a:t>
                      </a:r>
                    </a:p>
                  </a:txBody>
                  <a:tcPr>
                    <a:solidFill>
                      <a:srgbClr val="33CCCC"/>
                    </a:solidFill>
                  </a:tcPr>
                </a:tc>
                <a:tc>
                  <a:txBody>
                    <a:bodyPr/>
                    <a:lstStyle/>
                    <a:p>
                      <a:r>
                        <a:rPr lang="en-AU" sz="800" dirty="0">
                          <a:latin typeface="Verdana" panose="020B0604030504040204" pitchFamily="34" charset="0"/>
                          <a:ea typeface="Verdana" panose="020B0604030504040204" pitchFamily="34" charset="0"/>
                        </a:rPr>
                        <a:t>Midway</a:t>
                      </a:r>
                      <a:r>
                        <a:rPr lang="en-AU" sz="800" baseline="0" dirty="0">
                          <a:latin typeface="Verdana" panose="020B0604030504040204" pitchFamily="34" charset="0"/>
                          <a:ea typeface="Verdana" panose="020B0604030504040204" pitchFamily="34" charset="0"/>
                        </a:rPr>
                        <a:t> Point</a:t>
                      </a:r>
                      <a:endParaRPr lang="en-AU" sz="800" dirty="0">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1451665613"/>
                  </a:ext>
                </a:extLst>
              </a:tr>
              <a:tr h="0">
                <a:tc>
                  <a:txBody>
                    <a:bodyPr/>
                    <a:lstStyle/>
                    <a:p>
                      <a:pPr algn="ctr"/>
                      <a:r>
                        <a:rPr lang="en-AU" sz="800" b="1" dirty="0">
                          <a:latin typeface="Verdana" panose="020B0604030504040204" pitchFamily="34" charset="0"/>
                          <a:ea typeface="Verdana" panose="020B0604030504040204" pitchFamily="34" charset="0"/>
                        </a:rPr>
                        <a:t>8</a:t>
                      </a:r>
                    </a:p>
                  </a:txBody>
                  <a:tcPr>
                    <a:solidFill>
                      <a:srgbClr val="33CCCC"/>
                    </a:solidFill>
                  </a:tcPr>
                </a:tc>
                <a:tc>
                  <a:txBody>
                    <a:bodyPr/>
                    <a:lstStyle/>
                    <a:p>
                      <a:r>
                        <a:rPr lang="en-AU" sz="800" dirty="0">
                          <a:latin typeface="Verdana" panose="020B0604030504040204" pitchFamily="34" charset="0"/>
                          <a:ea typeface="Verdana" panose="020B0604030504040204" pitchFamily="34" charset="0"/>
                        </a:rPr>
                        <a:t>Montague</a:t>
                      </a:r>
                      <a:r>
                        <a:rPr lang="en-AU" sz="800" baseline="0" dirty="0">
                          <a:latin typeface="Verdana" panose="020B0604030504040204" pitchFamily="34" charset="0"/>
                          <a:ea typeface="Verdana" panose="020B0604030504040204" pitchFamily="34" charset="0"/>
                        </a:rPr>
                        <a:t> Community Church</a:t>
                      </a:r>
                      <a:endParaRPr lang="en-AU" sz="800" dirty="0">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1006942062"/>
                  </a:ext>
                </a:extLst>
              </a:tr>
              <a:tr h="0">
                <a:tc>
                  <a:txBody>
                    <a:bodyPr/>
                    <a:lstStyle/>
                    <a:p>
                      <a:pPr algn="ctr"/>
                      <a:r>
                        <a:rPr lang="en-US" sz="800" b="1" dirty="0">
                          <a:latin typeface="Verdana" panose="020B0604030504040204" pitchFamily="34" charset="0"/>
                          <a:ea typeface="Verdana" panose="020B0604030504040204" pitchFamily="34" charset="0"/>
                        </a:rPr>
                        <a:t>9</a:t>
                      </a:r>
                      <a:endParaRPr lang="en-AU" sz="800" b="1" dirty="0">
                        <a:latin typeface="Verdana" panose="020B0604030504040204" pitchFamily="34" charset="0"/>
                        <a:ea typeface="Verdana" panose="020B0604030504040204" pitchFamily="34" charset="0"/>
                      </a:endParaRPr>
                    </a:p>
                  </a:txBody>
                  <a:tcPr>
                    <a:solidFill>
                      <a:srgbClr val="33CCCC"/>
                    </a:solidFill>
                  </a:tcPr>
                </a:tc>
                <a:tc>
                  <a:txBody>
                    <a:bodyPr/>
                    <a:lstStyle/>
                    <a:p>
                      <a:r>
                        <a:rPr lang="en-AU" sz="800" dirty="0">
                          <a:latin typeface="Verdana" panose="020B0604030504040204" pitchFamily="34" charset="0"/>
                          <a:ea typeface="Verdana" panose="020B0604030504040204" pitchFamily="34" charset="0"/>
                        </a:rPr>
                        <a:t>Newnham Christian Fellowship</a:t>
                      </a:r>
                    </a:p>
                  </a:txBody>
                  <a:tcPr>
                    <a:noFill/>
                  </a:tcPr>
                </a:tc>
                <a:extLst>
                  <a:ext uri="{0D108BD9-81ED-4DB2-BD59-A6C34878D82A}">
                    <a16:rowId xmlns:a16="http://schemas.microsoft.com/office/drawing/2014/main" val="2482163215"/>
                  </a:ext>
                </a:extLst>
              </a:tr>
              <a:tr h="0">
                <a:tc>
                  <a:txBody>
                    <a:bodyPr/>
                    <a:lstStyle/>
                    <a:p>
                      <a:pPr algn="ctr"/>
                      <a:r>
                        <a:rPr lang="en-AU" sz="800" b="1" dirty="0">
                          <a:latin typeface="Verdana" panose="020B0604030504040204" pitchFamily="34" charset="0"/>
                          <a:ea typeface="Verdana" panose="020B0604030504040204" pitchFamily="34" charset="0"/>
                        </a:rPr>
                        <a:t>10</a:t>
                      </a:r>
                    </a:p>
                  </a:txBody>
                  <a:tcPr>
                    <a:solidFill>
                      <a:srgbClr val="33CCCC"/>
                    </a:solidFill>
                  </a:tcPr>
                </a:tc>
                <a:tc>
                  <a:txBody>
                    <a:bodyPr/>
                    <a:lstStyle/>
                    <a:p>
                      <a:r>
                        <a:rPr lang="en-AU" sz="800" dirty="0">
                          <a:latin typeface="Verdana" panose="020B0604030504040204" pitchFamily="34" charset="0"/>
                          <a:ea typeface="Verdana" panose="020B0604030504040204" pitchFamily="34" charset="0"/>
                        </a:rPr>
                        <a:t>Ridgley Bible Chapel</a:t>
                      </a:r>
                    </a:p>
                  </a:txBody>
                  <a:tcPr>
                    <a:noFill/>
                  </a:tcPr>
                </a:tc>
                <a:extLst>
                  <a:ext uri="{0D108BD9-81ED-4DB2-BD59-A6C34878D82A}">
                    <a16:rowId xmlns:a16="http://schemas.microsoft.com/office/drawing/2014/main" val="2967170089"/>
                  </a:ext>
                </a:extLst>
              </a:tr>
              <a:tr h="0">
                <a:tc>
                  <a:txBody>
                    <a:bodyPr/>
                    <a:lstStyle/>
                    <a:p>
                      <a:pPr algn="ctr"/>
                      <a:r>
                        <a:rPr lang="en-AU" sz="800" b="1" dirty="0">
                          <a:latin typeface="Verdana" panose="020B0604030504040204" pitchFamily="34" charset="0"/>
                          <a:ea typeface="Verdana" panose="020B0604030504040204" pitchFamily="34" charset="0"/>
                        </a:rPr>
                        <a:t>11</a:t>
                      </a:r>
                    </a:p>
                  </a:txBody>
                  <a:tcPr>
                    <a:solidFill>
                      <a:srgbClr val="33CCCC"/>
                    </a:solidFill>
                  </a:tcPr>
                </a:tc>
                <a:tc>
                  <a:txBody>
                    <a:bodyPr/>
                    <a:lstStyle/>
                    <a:p>
                      <a:r>
                        <a:rPr lang="en-AU" sz="800" dirty="0">
                          <a:latin typeface="Verdana" panose="020B0604030504040204" pitchFamily="34" charset="0"/>
                          <a:ea typeface="Verdana" panose="020B0604030504040204" pitchFamily="34" charset="0"/>
                        </a:rPr>
                        <a:t>Riverside Gospel</a:t>
                      </a:r>
                      <a:r>
                        <a:rPr lang="en-AU" sz="800" baseline="0" dirty="0">
                          <a:latin typeface="Verdana" panose="020B0604030504040204" pitchFamily="34" charset="0"/>
                          <a:ea typeface="Verdana" panose="020B0604030504040204" pitchFamily="34" charset="0"/>
                        </a:rPr>
                        <a:t> Chapel</a:t>
                      </a:r>
                      <a:endParaRPr lang="en-AU" sz="800" dirty="0">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2509291674"/>
                  </a:ext>
                </a:extLst>
              </a:tr>
              <a:tr h="0">
                <a:tc>
                  <a:txBody>
                    <a:bodyPr/>
                    <a:lstStyle/>
                    <a:p>
                      <a:pPr algn="ctr"/>
                      <a:r>
                        <a:rPr lang="en-AU" sz="800" b="1" dirty="0">
                          <a:latin typeface="Verdana" panose="020B0604030504040204" pitchFamily="34" charset="0"/>
                          <a:ea typeface="Verdana" panose="020B0604030504040204" pitchFamily="34" charset="0"/>
                        </a:rPr>
                        <a:t>12</a:t>
                      </a:r>
                    </a:p>
                  </a:txBody>
                  <a:tcPr>
                    <a:solidFill>
                      <a:srgbClr val="33CCCC"/>
                    </a:solidFill>
                  </a:tcPr>
                </a:tc>
                <a:tc>
                  <a:txBody>
                    <a:bodyPr/>
                    <a:lstStyle/>
                    <a:p>
                      <a:r>
                        <a:rPr lang="en-AU" sz="800" dirty="0">
                          <a:latin typeface="Verdana" panose="020B0604030504040204" pitchFamily="34" charset="0"/>
                          <a:ea typeface="Verdana" panose="020B0604030504040204" pitchFamily="34" charset="0"/>
                        </a:rPr>
                        <a:t>Snug</a:t>
                      </a:r>
                      <a:r>
                        <a:rPr lang="en-AU" sz="800" baseline="0" dirty="0">
                          <a:latin typeface="Verdana" panose="020B0604030504040204" pitchFamily="34" charset="0"/>
                          <a:ea typeface="Verdana" panose="020B0604030504040204" pitchFamily="34" charset="0"/>
                        </a:rPr>
                        <a:t> Gospel Chapel</a:t>
                      </a:r>
                      <a:endParaRPr lang="en-AU" sz="800" dirty="0">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1482652086"/>
                  </a:ext>
                </a:extLst>
              </a:tr>
              <a:tr h="0">
                <a:tc>
                  <a:txBody>
                    <a:bodyPr/>
                    <a:lstStyle/>
                    <a:p>
                      <a:pPr algn="ctr"/>
                      <a:r>
                        <a:rPr lang="en-AU" sz="800" b="1" dirty="0">
                          <a:latin typeface="Verdana" panose="020B0604030504040204" pitchFamily="34" charset="0"/>
                          <a:ea typeface="Verdana" panose="020B0604030504040204" pitchFamily="34" charset="0"/>
                        </a:rPr>
                        <a:t>13</a:t>
                      </a:r>
                    </a:p>
                  </a:txBody>
                  <a:tcPr>
                    <a:solidFill>
                      <a:srgbClr val="33CCCC"/>
                    </a:solidFill>
                  </a:tcPr>
                </a:tc>
                <a:tc>
                  <a:txBody>
                    <a:bodyPr/>
                    <a:lstStyle/>
                    <a:p>
                      <a:r>
                        <a:rPr lang="en-AU" sz="800" dirty="0">
                          <a:latin typeface="Verdana" panose="020B0604030504040204" pitchFamily="34" charset="0"/>
                          <a:ea typeface="Verdana" panose="020B0604030504040204" pitchFamily="34" charset="0"/>
                        </a:rPr>
                        <a:t>Stanley</a:t>
                      </a:r>
                      <a:r>
                        <a:rPr lang="en-AU" sz="800" baseline="0" dirty="0">
                          <a:latin typeface="Verdana" panose="020B0604030504040204" pitchFamily="34" charset="0"/>
                          <a:ea typeface="Verdana" panose="020B0604030504040204" pitchFamily="34" charset="0"/>
                        </a:rPr>
                        <a:t> Community Christian Church</a:t>
                      </a:r>
                      <a:endParaRPr lang="en-AU" sz="800" dirty="0">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1938896130"/>
                  </a:ext>
                </a:extLst>
              </a:tr>
              <a:tr h="0">
                <a:tc>
                  <a:txBody>
                    <a:bodyPr/>
                    <a:lstStyle/>
                    <a:p>
                      <a:pPr algn="ctr"/>
                      <a:r>
                        <a:rPr lang="en-AU" sz="800" b="1" dirty="0">
                          <a:latin typeface="Verdana" panose="020B0604030504040204" pitchFamily="34" charset="0"/>
                          <a:ea typeface="Verdana" panose="020B0604030504040204" pitchFamily="34" charset="0"/>
                        </a:rPr>
                        <a:t>14</a:t>
                      </a:r>
                    </a:p>
                  </a:txBody>
                  <a:tcPr>
                    <a:solidFill>
                      <a:srgbClr val="33CCCC"/>
                    </a:solidFill>
                  </a:tcPr>
                </a:tc>
                <a:tc>
                  <a:txBody>
                    <a:bodyPr/>
                    <a:lstStyle/>
                    <a:p>
                      <a:r>
                        <a:rPr lang="en-AU" sz="800" dirty="0">
                          <a:latin typeface="Verdana" panose="020B0604030504040204" pitchFamily="34" charset="0"/>
                          <a:ea typeface="Verdana" panose="020B0604030504040204" pitchFamily="34" charset="0"/>
                        </a:rPr>
                        <a:t>Ulverstone Gospel Chapel</a:t>
                      </a:r>
                    </a:p>
                  </a:txBody>
                  <a:tcPr>
                    <a:noFill/>
                  </a:tcPr>
                </a:tc>
                <a:extLst>
                  <a:ext uri="{0D108BD9-81ED-4DB2-BD59-A6C34878D82A}">
                    <a16:rowId xmlns:a16="http://schemas.microsoft.com/office/drawing/2014/main" val="239815746"/>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967134649"/>
              </p:ext>
            </p:extLst>
          </p:nvPr>
        </p:nvGraphicFramePr>
        <p:xfrm>
          <a:off x="9188464" y="847725"/>
          <a:ext cx="2889236" cy="2560320"/>
        </p:xfrm>
        <a:graphic>
          <a:graphicData uri="http://schemas.openxmlformats.org/drawingml/2006/table">
            <a:tbl>
              <a:tblPr firstRow="1" bandRow="1">
                <a:tableStyleId>{5C22544A-7EE6-4342-B048-85BDC9FD1C3A}</a:tableStyleId>
              </a:tblPr>
              <a:tblGrid>
                <a:gridCol w="498461">
                  <a:extLst>
                    <a:ext uri="{9D8B030D-6E8A-4147-A177-3AD203B41FA5}">
                      <a16:colId xmlns:a16="http://schemas.microsoft.com/office/drawing/2014/main" val="2274997746"/>
                    </a:ext>
                  </a:extLst>
                </a:gridCol>
                <a:gridCol w="2390775">
                  <a:extLst>
                    <a:ext uri="{9D8B030D-6E8A-4147-A177-3AD203B41FA5}">
                      <a16:colId xmlns:a16="http://schemas.microsoft.com/office/drawing/2014/main" val="2860506225"/>
                    </a:ext>
                  </a:extLst>
                </a:gridCol>
              </a:tblGrid>
              <a:tr h="0">
                <a:tc>
                  <a:txBody>
                    <a:bodyPr/>
                    <a:lstStyle/>
                    <a:p>
                      <a:r>
                        <a:rPr lang="en-AU" sz="800" dirty="0">
                          <a:solidFill>
                            <a:schemeClr val="bg1"/>
                          </a:solidFill>
                          <a:latin typeface="Verdana" panose="020B0604030504040204" pitchFamily="34" charset="0"/>
                          <a:ea typeface="Verdana" panose="020B0604030504040204" pitchFamily="34" charset="0"/>
                        </a:rPr>
                        <a:t>YEAR</a:t>
                      </a:r>
                    </a:p>
                  </a:txBody>
                  <a:tcPr>
                    <a:solidFill>
                      <a:srgbClr val="00B050"/>
                    </a:solidFill>
                  </a:tcPr>
                </a:tc>
                <a:tc>
                  <a:txBody>
                    <a:bodyPr/>
                    <a:lstStyle/>
                    <a:p>
                      <a:r>
                        <a:rPr lang="en-AU" sz="800" baseline="0" dirty="0">
                          <a:solidFill>
                            <a:schemeClr val="bg1"/>
                          </a:solidFill>
                          <a:latin typeface="Verdana" panose="020B0604030504040204" pitchFamily="34" charset="0"/>
                          <a:ea typeface="Verdana" panose="020B0604030504040204" pitchFamily="34" charset="0"/>
                        </a:rPr>
                        <a:t>MELBOURNE CHURCHES</a:t>
                      </a:r>
                      <a:endParaRPr lang="en-AU" sz="800" dirty="0">
                        <a:solidFill>
                          <a:schemeClr val="bg1"/>
                        </a:solidFill>
                        <a:latin typeface="Verdana" panose="020B0604030504040204" pitchFamily="34" charset="0"/>
                        <a:ea typeface="Verdana" panose="020B0604030504040204" pitchFamily="34" charset="0"/>
                      </a:endParaRPr>
                    </a:p>
                  </a:txBody>
                  <a:tcPr>
                    <a:solidFill>
                      <a:srgbClr val="002060"/>
                    </a:solidFill>
                  </a:tcPr>
                </a:tc>
                <a:extLst>
                  <a:ext uri="{0D108BD9-81ED-4DB2-BD59-A6C34878D82A}">
                    <a16:rowId xmlns:a16="http://schemas.microsoft.com/office/drawing/2014/main" val="1944122310"/>
                  </a:ext>
                </a:extLst>
              </a:tr>
              <a:tr h="0">
                <a:tc>
                  <a:txBody>
                    <a:bodyPr/>
                    <a:lstStyle/>
                    <a:p>
                      <a:pPr algn="ctr"/>
                      <a:r>
                        <a:rPr lang="en-US" sz="800" b="1" dirty="0">
                          <a:latin typeface="Verdana" panose="020B0604030504040204" pitchFamily="34" charset="0"/>
                          <a:ea typeface="Verdana" panose="020B0604030504040204" pitchFamily="34" charset="0"/>
                        </a:rPr>
                        <a:t>1</a:t>
                      </a:r>
                      <a:endParaRPr lang="en-AU" sz="800" b="1" dirty="0">
                        <a:latin typeface="Verdana" panose="020B0604030504040204" pitchFamily="34" charset="0"/>
                        <a:ea typeface="Verdana" panose="020B0604030504040204" pitchFamily="34" charset="0"/>
                      </a:endParaRPr>
                    </a:p>
                  </a:txBody>
                  <a:tcPr>
                    <a:solidFill>
                      <a:srgbClr val="9966FF"/>
                    </a:solidFill>
                  </a:tcPr>
                </a:tc>
                <a:tc>
                  <a:txBody>
                    <a:bodyPr/>
                    <a:lstStyle/>
                    <a:p>
                      <a:r>
                        <a:rPr lang="en-AU" sz="800" dirty="0">
                          <a:latin typeface="Verdana" panose="020B0604030504040204" pitchFamily="34" charset="0"/>
                          <a:ea typeface="Verdana" panose="020B0604030504040204" pitchFamily="34" charset="0"/>
                        </a:rPr>
                        <a:t>Bayswater Christian Assembly</a:t>
                      </a:r>
                    </a:p>
                  </a:txBody>
                  <a:tcPr>
                    <a:noFill/>
                  </a:tcPr>
                </a:tc>
                <a:extLst>
                  <a:ext uri="{0D108BD9-81ED-4DB2-BD59-A6C34878D82A}">
                    <a16:rowId xmlns:a16="http://schemas.microsoft.com/office/drawing/2014/main" val="3154284574"/>
                  </a:ext>
                </a:extLst>
              </a:tr>
              <a:tr h="0">
                <a:tc>
                  <a:txBody>
                    <a:bodyPr/>
                    <a:lstStyle/>
                    <a:p>
                      <a:pPr algn="ctr"/>
                      <a:r>
                        <a:rPr lang="en-US" sz="800" b="1" dirty="0">
                          <a:latin typeface="Verdana" panose="020B0604030504040204" pitchFamily="34" charset="0"/>
                          <a:ea typeface="Verdana" panose="020B0604030504040204" pitchFamily="34" charset="0"/>
                        </a:rPr>
                        <a:t>2</a:t>
                      </a:r>
                      <a:endParaRPr lang="en-AU" sz="800" b="1" dirty="0">
                        <a:latin typeface="Verdana" panose="020B0604030504040204" pitchFamily="34" charset="0"/>
                        <a:ea typeface="Verdana" panose="020B0604030504040204" pitchFamily="34" charset="0"/>
                      </a:endParaRPr>
                    </a:p>
                  </a:txBody>
                  <a:tcPr>
                    <a:solidFill>
                      <a:srgbClr val="9966FF"/>
                    </a:solidFill>
                  </a:tcPr>
                </a:tc>
                <a:tc>
                  <a:txBody>
                    <a:bodyPr/>
                    <a:lstStyle/>
                    <a:p>
                      <a:r>
                        <a:rPr lang="en-AU" sz="800" dirty="0">
                          <a:latin typeface="Verdana" panose="020B0604030504040204" pitchFamily="34" charset="0"/>
                          <a:ea typeface="Verdana" panose="020B0604030504040204" pitchFamily="34" charset="0"/>
                        </a:rPr>
                        <a:t>Dandenong Gospel Chapel</a:t>
                      </a:r>
                    </a:p>
                  </a:txBody>
                  <a:tcPr>
                    <a:noFill/>
                  </a:tcPr>
                </a:tc>
                <a:extLst>
                  <a:ext uri="{0D108BD9-81ED-4DB2-BD59-A6C34878D82A}">
                    <a16:rowId xmlns:a16="http://schemas.microsoft.com/office/drawing/2014/main" val="3416079422"/>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3</a:t>
                      </a:r>
                      <a:endParaRPr kumimoji="0" lang="en-AU" sz="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txBody>
                  <a:tcPr>
                    <a:solidFill>
                      <a:srgbClr val="9966FF"/>
                    </a:solidFill>
                  </a:tcPr>
                </a:tc>
                <a:tc>
                  <a:txBody>
                    <a:bodyPr/>
                    <a:lstStyle/>
                    <a:p>
                      <a:r>
                        <a:rPr lang="en-AU" sz="800" dirty="0">
                          <a:latin typeface="Verdana" panose="020B0604030504040204" pitchFamily="34" charset="0"/>
                          <a:ea typeface="Verdana" panose="020B0604030504040204" pitchFamily="34" charset="0"/>
                        </a:rPr>
                        <a:t>Glenroy Gospel Chapel</a:t>
                      </a:r>
                    </a:p>
                  </a:txBody>
                  <a:tcPr>
                    <a:noFill/>
                  </a:tcPr>
                </a:tc>
                <a:extLst>
                  <a:ext uri="{0D108BD9-81ED-4DB2-BD59-A6C34878D82A}">
                    <a16:rowId xmlns:a16="http://schemas.microsoft.com/office/drawing/2014/main" val="3118649227"/>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4</a:t>
                      </a:r>
                      <a:endParaRPr kumimoji="0" lang="en-AU" sz="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txBody>
                  <a:tcPr>
                    <a:solidFill>
                      <a:srgbClr val="9966FF"/>
                    </a:solidFill>
                  </a:tcPr>
                </a:tc>
                <a:tc>
                  <a:txBody>
                    <a:bodyPr/>
                    <a:lstStyle/>
                    <a:p>
                      <a:r>
                        <a:rPr lang="en-AU" sz="800" dirty="0">
                          <a:latin typeface="Verdana" panose="020B0604030504040204" pitchFamily="34" charset="0"/>
                          <a:ea typeface="Verdana" panose="020B0604030504040204" pitchFamily="34" charset="0"/>
                        </a:rPr>
                        <a:t>Melbourne Indian Brethren</a:t>
                      </a:r>
                      <a:r>
                        <a:rPr lang="en-AU" sz="800" baseline="0" dirty="0">
                          <a:latin typeface="Verdana" panose="020B0604030504040204" pitchFamily="34" charset="0"/>
                          <a:ea typeface="Verdana" panose="020B0604030504040204" pitchFamily="34" charset="0"/>
                        </a:rPr>
                        <a:t> Assembly</a:t>
                      </a:r>
                      <a:endParaRPr lang="en-AU" sz="800" dirty="0">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3664040796"/>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5</a:t>
                      </a:r>
                      <a:endParaRPr kumimoji="0" lang="en-AU" sz="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txBody>
                  <a:tcPr>
                    <a:solidFill>
                      <a:srgbClr val="9966FF"/>
                    </a:solidFill>
                  </a:tcPr>
                </a:tc>
                <a:tc>
                  <a:txBody>
                    <a:bodyPr/>
                    <a:lstStyle/>
                    <a:p>
                      <a:r>
                        <a:rPr lang="en-AU" sz="800" dirty="0">
                          <a:latin typeface="Verdana" panose="020B0604030504040204" pitchFamily="34" charset="0"/>
                          <a:ea typeface="Verdana" panose="020B0604030504040204" pitchFamily="34" charset="0"/>
                        </a:rPr>
                        <a:t>Mooroolbark Christian Brethren</a:t>
                      </a:r>
                      <a:r>
                        <a:rPr lang="en-AU" sz="800" baseline="0" dirty="0">
                          <a:latin typeface="Verdana" panose="020B0604030504040204" pitchFamily="34" charset="0"/>
                          <a:ea typeface="Verdana" panose="020B0604030504040204" pitchFamily="34" charset="0"/>
                        </a:rPr>
                        <a:t> Assembly</a:t>
                      </a:r>
                      <a:endParaRPr lang="en-AU" sz="800" dirty="0">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3125780440"/>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6</a:t>
                      </a:r>
                      <a:endParaRPr kumimoji="0" lang="en-AU" sz="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txBody>
                  <a:tcPr>
                    <a:solidFill>
                      <a:srgbClr val="9966FF"/>
                    </a:solidFill>
                  </a:tcPr>
                </a:tc>
                <a:tc>
                  <a:txBody>
                    <a:bodyPr/>
                    <a:lstStyle/>
                    <a:p>
                      <a:r>
                        <a:rPr lang="en-AU" sz="800" dirty="0">
                          <a:latin typeface="Verdana" panose="020B0604030504040204" pitchFamily="34" charset="0"/>
                          <a:ea typeface="Verdana" panose="020B0604030504040204" pitchFamily="34" charset="0"/>
                        </a:rPr>
                        <a:t>Mulgrave</a:t>
                      </a:r>
                      <a:r>
                        <a:rPr lang="en-AU" sz="800" baseline="0" dirty="0">
                          <a:latin typeface="Verdana" panose="020B0604030504040204" pitchFamily="34" charset="0"/>
                          <a:ea typeface="Verdana" panose="020B0604030504040204" pitchFamily="34" charset="0"/>
                        </a:rPr>
                        <a:t> Reserve Gospel Chapel</a:t>
                      </a:r>
                      <a:endParaRPr lang="en-AU" sz="800" dirty="0">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1055107207"/>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7</a:t>
                      </a:r>
                      <a:endParaRPr kumimoji="0" lang="en-AU" sz="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txBody>
                  <a:tcPr>
                    <a:solidFill>
                      <a:srgbClr val="9966FF"/>
                    </a:solidFill>
                  </a:tcPr>
                </a:tc>
                <a:tc>
                  <a:txBody>
                    <a:bodyPr/>
                    <a:lstStyle/>
                    <a:p>
                      <a:r>
                        <a:rPr lang="en-AU" sz="800" dirty="0">
                          <a:latin typeface="Verdana" panose="020B0604030504040204" pitchFamily="34" charset="0"/>
                          <a:ea typeface="Verdana" panose="020B0604030504040204" pitchFamily="34" charset="0"/>
                        </a:rPr>
                        <a:t>Narre Warren North Christian</a:t>
                      </a:r>
                      <a:r>
                        <a:rPr lang="en-AU" sz="800" baseline="0" dirty="0">
                          <a:latin typeface="Verdana" panose="020B0604030504040204" pitchFamily="34" charset="0"/>
                          <a:ea typeface="Verdana" panose="020B0604030504040204" pitchFamily="34" charset="0"/>
                        </a:rPr>
                        <a:t> </a:t>
                      </a:r>
                      <a:r>
                        <a:rPr lang="en-AU" sz="800" dirty="0">
                          <a:latin typeface="Verdana" panose="020B0604030504040204" pitchFamily="34" charset="0"/>
                          <a:ea typeface="Verdana" panose="020B0604030504040204" pitchFamily="34" charset="0"/>
                        </a:rPr>
                        <a:t>Assembly</a:t>
                      </a:r>
                    </a:p>
                  </a:txBody>
                  <a:tcPr>
                    <a:noFill/>
                  </a:tcPr>
                </a:tc>
                <a:extLst>
                  <a:ext uri="{0D108BD9-81ED-4DB2-BD59-A6C34878D82A}">
                    <a16:rowId xmlns:a16="http://schemas.microsoft.com/office/drawing/2014/main" val="2994072527"/>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8</a:t>
                      </a:r>
                      <a:endParaRPr kumimoji="0" lang="en-AU" sz="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txBody>
                  <a:tcPr>
                    <a:solidFill>
                      <a:srgbClr val="9966FF"/>
                    </a:solidFill>
                  </a:tcPr>
                </a:tc>
                <a:tc>
                  <a:txBody>
                    <a:bodyPr/>
                    <a:lstStyle/>
                    <a:p>
                      <a:r>
                        <a:rPr lang="en-AU" sz="800" dirty="0" err="1">
                          <a:latin typeface="Verdana" panose="020B0604030504040204" pitchFamily="34" charset="0"/>
                          <a:ea typeface="Verdana" panose="020B0604030504040204" pitchFamily="34" charset="0"/>
                        </a:rPr>
                        <a:t>Narrehills</a:t>
                      </a:r>
                      <a:r>
                        <a:rPr lang="en-AU" sz="800" dirty="0">
                          <a:latin typeface="Verdana" panose="020B0604030504040204" pitchFamily="34" charset="0"/>
                          <a:ea typeface="Verdana" panose="020B0604030504040204" pitchFamily="34" charset="0"/>
                        </a:rPr>
                        <a:t> Family</a:t>
                      </a:r>
                      <a:r>
                        <a:rPr lang="en-AU" sz="800" baseline="0" dirty="0">
                          <a:latin typeface="Verdana" panose="020B0604030504040204" pitchFamily="34" charset="0"/>
                          <a:ea typeface="Verdana" panose="020B0604030504040204" pitchFamily="34" charset="0"/>
                        </a:rPr>
                        <a:t> Church</a:t>
                      </a:r>
                      <a:endParaRPr lang="en-AU" sz="800" dirty="0">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690235289"/>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9</a:t>
                      </a:r>
                    </a:p>
                  </a:txBody>
                  <a:tcPr>
                    <a:solidFill>
                      <a:srgbClr val="9966FF"/>
                    </a:solidFill>
                  </a:tcPr>
                </a:tc>
                <a:tc>
                  <a:txBody>
                    <a:bodyPr/>
                    <a:lstStyle/>
                    <a:p>
                      <a:r>
                        <a:rPr lang="en-AU" sz="800" dirty="0">
                          <a:latin typeface="Verdana" panose="020B0604030504040204" pitchFamily="34" charset="0"/>
                          <a:ea typeface="Verdana" panose="020B0604030504040204" pitchFamily="34" charset="0"/>
                        </a:rPr>
                        <a:t>Nunawading Gospel Hall</a:t>
                      </a:r>
                    </a:p>
                  </a:txBody>
                  <a:tcPr>
                    <a:noFill/>
                  </a:tcPr>
                </a:tc>
                <a:extLst>
                  <a:ext uri="{0D108BD9-81ED-4DB2-BD59-A6C34878D82A}">
                    <a16:rowId xmlns:a16="http://schemas.microsoft.com/office/drawing/2014/main" val="1451665613"/>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1</a:t>
                      </a:r>
                      <a:r>
                        <a:rPr kumimoji="0" lang="en-AU" sz="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0</a:t>
                      </a:r>
                    </a:p>
                  </a:txBody>
                  <a:tcPr>
                    <a:solidFill>
                      <a:srgbClr val="9966FF"/>
                    </a:solidFill>
                  </a:tcPr>
                </a:tc>
                <a:tc>
                  <a:txBody>
                    <a:bodyPr/>
                    <a:lstStyle/>
                    <a:p>
                      <a:r>
                        <a:rPr lang="en-AU" sz="800" dirty="0">
                          <a:latin typeface="Verdana" panose="020B0604030504040204" pitchFamily="34" charset="0"/>
                          <a:ea typeface="Verdana" panose="020B0604030504040204" pitchFamily="34" charset="0"/>
                        </a:rPr>
                        <a:t>Pakenham</a:t>
                      </a:r>
                      <a:r>
                        <a:rPr lang="en-AU" sz="800" baseline="0" dirty="0">
                          <a:latin typeface="Verdana" panose="020B0604030504040204" pitchFamily="34" charset="0"/>
                          <a:ea typeface="Verdana" panose="020B0604030504040204" pitchFamily="34" charset="0"/>
                        </a:rPr>
                        <a:t> Christian Assembly</a:t>
                      </a:r>
                      <a:endParaRPr lang="en-AU" sz="800" dirty="0">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1210808088"/>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11</a:t>
                      </a:r>
                    </a:p>
                  </a:txBody>
                  <a:tcPr>
                    <a:solidFill>
                      <a:srgbClr val="9966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dirty="0">
                          <a:latin typeface="Verdana" panose="020B0604030504040204" pitchFamily="34" charset="0"/>
                          <a:ea typeface="Verdana" panose="020B0604030504040204" pitchFamily="34" charset="0"/>
                        </a:rPr>
                        <a:t>Sunshine North Gospel Hall</a:t>
                      </a:r>
                    </a:p>
                  </a:txBody>
                  <a:tcPr>
                    <a:noFill/>
                  </a:tcPr>
                </a:tc>
                <a:extLst>
                  <a:ext uri="{0D108BD9-81ED-4DB2-BD59-A6C34878D82A}">
                    <a16:rowId xmlns:a16="http://schemas.microsoft.com/office/drawing/2014/main" val="3714204236"/>
                  </a:ext>
                </a:extLst>
              </a:tr>
            </a:tbl>
          </a:graphicData>
        </a:graphic>
      </p:graphicFrame>
      <p:sp>
        <p:nvSpPr>
          <p:cNvPr id="10" name="Rectangle 9"/>
          <p:cNvSpPr/>
          <p:nvPr/>
        </p:nvSpPr>
        <p:spPr>
          <a:xfrm>
            <a:off x="4180114" y="-5718"/>
            <a:ext cx="8425173" cy="923330"/>
          </a:xfrm>
          <a:prstGeom prst="rect">
            <a:avLst/>
          </a:prstGeom>
          <a:noFill/>
          <a:ln>
            <a:noFill/>
          </a:ln>
        </p:spPr>
        <p:txBody>
          <a:bodyPr wrap="square" lIns="91440" tIns="45720" rIns="91440" bIns="45720">
            <a:spAutoFit/>
          </a:bodyPr>
          <a:lstStyle/>
          <a:p>
            <a:pPr algn="ctr"/>
            <a:r>
              <a:rPr lang="en-US" sz="5400" b="1" dirty="0">
                <a:ln w="10160">
                  <a:noFill/>
                  <a:prstDash val="solid"/>
                </a:ln>
                <a:solidFill>
                  <a:schemeClr val="bg1">
                    <a:lumMod val="50000"/>
                  </a:schemeClr>
                </a:solidFill>
                <a:latin typeface="Impact" panose="020B0806030902050204" pitchFamily="34" charset="0"/>
              </a:rPr>
              <a:t>NON</a:t>
            </a:r>
            <a:r>
              <a:rPr lang="en-US" sz="5400" b="1" dirty="0">
                <a:ln w="10160">
                  <a:noFill/>
                  <a:prstDash val="solid"/>
                </a:ln>
                <a:solidFill>
                  <a:srgbClr val="00B050"/>
                </a:solidFill>
                <a:latin typeface="Impact" panose="020B0806030902050204" pitchFamily="34" charset="0"/>
              </a:rPr>
              <a:t>-Member </a:t>
            </a:r>
            <a:r>
              <a:rPr lang="en-US" sz="5400" b="1" cap="none" spc="0" dirty="0">
                <a:ln w="10160">
                  <a:noFill/>
                  <a:prstDash val="solid"/>
                </a:ln>
                <a:solidFill>
                  <a:schemeClr val="bg1">
                    <a:lumMod val="50000"/>
                  </a:schemeClr>
                </a:solidFill>
                <a:latin typeface="Impact" panose="020B0806030902050204" pitchFamily="34" charset="0"/>
              </a:rPr>
              <a:t>Churches</a:t>
            </a:r>
          </a:p>
        </p:txBody>
      </p:sp>
      <p:sp>
        <p:nvSpPr>
          <p:cNvPr id="11" name="Rectangle 10"/>
          <p:cNvSpPr/>
          <p:nvPr/>
        </p:nvSpPr>
        <p:spPr>
          <a:xfrm>
            <a:off x="3332075" y="4683769"/>
            <a:ext cx="3712536" cy="1815882"/>
          </a:xfrm>
          <a:prstGeom prst="rect">
            <a:avLst/>
          </a:prstGeom>
          <a:noFill/>
          <a:ln>
            <a:noFill/>
          </a:ln>
        </p:spPr>
        <p:txBody>
          <a:bodyPr wrap="square" lIns="91440" tIns="45720" rIns="91440" bIns="45720">
            <a:spAutoFit/>
          </a:bodyPr>
          <a:lstStyle/>
          <a:p>
            <a:r>
              <a:rPr lang="en-US" sz="2800" b="1" dirty="0">
                <a:ln w="10160">
                  <a:noFill/>
                  <a:prstDash val="solid"/>
                </a:ln>
                <a:solidFill>
                  <a:srgbClr val="33CCCC"/>
                </a:solidFill>
                <a:latin typeface="Impact" panose="020B0806030902050204" pitchFamily="34" charset="0"/>
              </a:rPr>
              <a:t>Tasmania</a:t>
            </a:r>
            <a:r>
              <a:rPr lang="en-US" sz="2800" b="1" dirty="0">
                <a:ln w="10160">
                  <a:noFill/>
                  <a:prstDash val="solid"/>
                </a:ln>
                <a:solidFill>
                  <a:srgbClr val="002060"/>
                </a:solidFill>
                <a:latin typeface="Impact" panose="020B0806030902050204" pitchFamily="34" charset="0"/>
              </a:rPr>
              <a:t> 		</a:t>
            </a:r>
            <a:r>
              <a:rPr lang="en-US" sz="2800" b="1" dirty="0">
                <a:ln w="10160">
                  <a:noFill/>
                  <a:prstDash val="solid"/>
                </a:ln>
                <a:solidFill>
                  <a:srgbClr val="00C7B2"/>
                </a:solidFill>
                <a:latin typeface="Impact" panose="020B0806030902050204" pitchFamily="34" charset="0"/>
              </a:rPr>
              <a:t>14</a:t>
            </a:r>
          </a:p>
          <a:p>
            <a:r>
              <a:rPr lang="en-US" sz="2800" b="1" cap="none" spc="0" dirty="0">
                <a:ln w="10160">
                  <a:noFill/>
                  <a:prstDash val="solid"/>
                </a:ln>
                <a:solidFill>
                  <a:srgbClr val="6699FF"/>
                </a:solidFill>
                <a:latin typeface="Impact" panose="020B0806030902050204" pitchFamily="34" charset="0"/>
              </a:rPr>
              <a:t>Victoria</a:t>
            </a:r>
            <a:r>
              <a:rPr lang="en-US" sz="2800" b="1" cap="none" spc="0" dirty="0">
                <a:ln w="10160">
                  <a:noFill/>
                  <a:prstDash val="solid"/>
                </a:ln>
                <a:solidFill>
                  <a:srgbClr val="00B050"/>
                </a:solidFill>
                <a:latin typeface="Impact" panose="020B0806030902050204" pitchFamily="34" charset="0"/>
              </a:rPr>
              <a:t>		  </a:t>
            </a:r>
            <a:r>
              <a:rPr lang="en-US" sz="2800" b="1" dirty="0">
                <a:ln w="10160">
                  <a:noFill/>
                  <a:prstDash val="solid"/>
                </a:ln>
                <a:solidFill>
                  <a:srgbClr val="6699FF"/>
                </a:solidFill>
                <a:latin typeface="Impact" panose="020B0806030902050204" pitchFamily="34" charset="0"/>
              </a:rPr>
              <a:t>7</a:t>
            </a:r>
            <a:endParaRPr lang="en-US" sz="2800" b="1" cap="none" spc="0" dirty="0">
              <a:ln w="10160">
                <a:noFill/>
                <a:prstDash val="solid"/>
              </a:ln>
              <a:solidFill>
                <a:srgbClr val="6699FF"/>
              </a:solidFill>
              <a:latin typeface="Impact" panose="020B0806030902050204" pitchFamily="34" charset="0"/>
            </a:endParaRPr>
          </a:p>
          <a:p>
            <a:r>
              <a:rPr lang="en-US" sz="2800" b="1" dirty="0">
                <a:ln w="10160">
                  <a:noFill/>
                  <a:prstDash val="solid"/>
                </a:ln>
                <a:solidFill>
                  <a:srgbClr val="9966FF"/>
                </a:solidFill>
                <a:latin typeface="Impact" panose="020B0806030902050204" pitchFamily="34" charset="0"/>
              </a:rPr>
              <a:t>Melbourne</a:t>
            </a:r>
            <a:r>
              <a:rPr lang="en-US" sz="2800" b="1" dirty="0">
                <a:ln w="10160">
                  <a:noFill/>
                  <a:prstDash val="solid"/>
                </a:ln>
                <a:solidFill>
                  <a:srgbClr val="00B050"/>
                </a:solidFill>
                <a:latin typeface="Impact" panose="020B0806030902050204" pitchFamily="34" charset="0"/>
              </a:rPr>
              <a:t>		 </a:t>
            </a:r>
            <a:r>
              <a:rPr lang="en-US" sz="2800" b="1" dirty="0">
                <a:ln w="10160">
                  <a:noFill/>
                  <a:prstDash val="solid"/>
                </a:ln>
                <a:solidFill>
                  <a:srgbClr val="9966FF"/>
                </a:solidFill>
                <a:latin typeface="Impact" panose="020B0806030902050204" pitchFamily="34" charset="0"/>
              </a:rPr>
              <a:t>11</a:t>
            </a:r>
          </a:p>
          <a:p>
            <a:r>
              <a:rPr lang="en-US" sz="2800" b="1" dirty="0">
                <a:ln w="10160">
                  <a:noFill/>
                  <a:prstDash val="solid"/>
                </a:ln>
                <a:solidFill>
                  <a:schemeClr val="bg1">
                    <a:lumMod val="50000"/>
                  </a:schemeClr>
                </a:solidFill>
                <a:latin typeface="Impact" panose="020B0806030902050204" pitchFamily="34" charset="0"/>
              </a:rPr>
              <a:t>Total</a:t>
            </a:r>
            <a:r>
              <a:rPr lang="en-US" sz="2800" b="1" dirty="0">
                <a:ln w="10160">
                  <a:noFill/>
                  <a:prstDash val="solid"/>
                </a:ln>
                <a:solidFill>
                  <a:srgbClr val="00B050"/>
                </a:solidFill>
                <a:latin typeface="Impact" panose="020B0806030902050204" pitchFamily="34" charset="0"/>
              </a:rPr>
              <a:t>			</a:t>
            </a:r>
            <a:r>
              <a:rPr lang="en-US" sz="2800" b="1" dirty="0">
                <a:ln w="10160">
                  <a:noFill/>
                  <a:prstDash val="solid"/>
                </a:ln>
                <a:solidFill>
                  <a:schemeClr val="bg1">
                    <a:lumMod val="50000"/>
                  </a:schemeClr>
                </a:solidFill>
                <a:latin typeface="Impact" panose="020B0806030902050204" pitchFamily="34" charset="0"/>
              </a:rPr>
              <a:t>32</a:t>
            </a:r>
            <a:endParaRPr lang="en-US" sz="2800" b="1" cap="none" spc="0" dirty="0">
              <a:ln w="10160">
                <a:noFill/>
                <a:prstDash val="solid"/>
              </a:ln>
              <a:solidFill>
                <a:schemeClr val="bg1">
                  <a:lumMod val="50000"/>
                </a:schemeClr>
              </a:solidFill>
              <a:latin typeface="Impact" panose="020B0806030902050204" pitchFamily="34" charset="0"/>
            </a:endParaRPr>
          </a:p>
        </p:txBody>
      </p:sp>
      <p:pic>
        <p:nvPicPr>
          <p:cNvPr id="12" name="Picture 11"/>
          <p:cNvPicPr>
            <a:picLocks noChangeAspect="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96050" y="6060429"/>
            <a:ext cx="2016685" cy="612000"/>
          </a:xfrm>
          <a:prstGeom prst="rect">
            <a:avLst/>
          </a:prstGeom>
        </p:spPr>
      </p:pic>
    </p:spTree>
    <p:extLst>
      <p:ext uri="{BB962C8B-B14F-4D97-AF65-F5344CB8AC3E}">
        <p14:creationId xmlns:p14="http://schemas.microsoft.com/office/powerpoint/2010/main" val="3614868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hord 6"/>
          <p:cNvSpPr>
            <a:spLocks noChangeAspect="1"/>
          </p:cNvSpPr>
          <p:nvPr/>
        </p:nvSpPr>
        <p:spPr>
          <a:xfrm>
            <a:off x="1402476" y="513184"/>
            <a:ext cx="7069720" cy="6400800"/>
          </a:xfrm>
          <a:prstGeom prst="chord">
            <a:avLst>
              <a:gd name="adj1" fmla="val 4707987"/>
              <a:gd name="adj2" fmla="val 16881791"/>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p:cNvSpPr/>
          <p:nvPr/>
        </p:nvSpPr>
        <p:spPr>
          <a:xfrm>
            <a:off x="4895850" y="513184"/>
            <a:ext cx="7296150" cy="63448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9" name="Table 8"/>
          <p:cNvGraphicFramePr>
            <a:graphicFrameLocks noGrp="1"/>
          </p:cNvGraphicFramePr>
          <p:nvPr>
            <p:extLst>
              <p:ext uri="{D42A27DB-BD31-4B8C-83A1-F6EECF244321}">
                <p14:modId xmlns:p14="http://schemas.microsoft.com/office/powerpoint/2010/main" val="3025945363"/>
              </p:ext>
            </p:extLst>
          </p:nvPr>
        </p:nvGraphicFramePr>
        <p:xfrm>
          <a:off x="7680968" y="2185837"/>
          <a:ext cx="2252742" cy="3413760"/>
        </p:xfrm>
        <a:graphic>
          <a:graphicData uri="http://schemas.openxmlformats.org/drawingml/2006/table">
            <a:tbl>
              <a:tblPr firstRow="1" bandRow="1">
                <a:tableStyleId>{5C22544A-7EE6-4342-B048-85BDC9FD1C3A}</a:tableStyleId>
              </a:tblPr>
              <a:tblGrid>
                <a:gridCol w="388651">
                  <a:extLst>
                    <a:ext uri="{9D8B030D-6E8A-4147-A177-3AD203B41FA5}">
                      <a16:colId xmlns:a16="http://schemas.microsoft.com/office/drawing/2014/main" val="2274997746"/>
                    </a:ext>
                  </a:extLst>
                </a:gridCol>
                <a:gridCol w="1864091">
                  <a:extLst>
                    <a:ext uri="{9D8B030D-6E8A-4147-A177-3AD203B41FA5}">
                      <a16:colId xmlns:a16="http://schemas.microsoft.com/office/drawing/2014/main" val="2860506225"/>
                    </a:ext>
                  </a:extLst>
                </a:gridCol>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kern="1200" noProof="0" dirty="0">
                          <a:solidFill>
                            <a:schemeClr val="bg1"/>
                          </a:solidFill>
                          <a:latin typeface="Verdana" panose="020B0604030504040204" pitchFamily="34" charset="0"/>
                          <a:ea typeface="Verdana" panose="020B0604030504040204" pitchFamily="34" charset="0"/>
                          <a:cs typeface="+mn-cs"/>
                        </a:rPr>
                        <a:t>1</a:t>
                      </a:r>
                    </a:p>
                  </a:txBody>
                  <a:tcPr>
                    <a:solidFill>
                      <a:srgbClr val="002060"/>
                    </a:solidFill>
                  </a:tcPr>
                </a:tc>
                <a:tc>
                  <a:txBody>
                    <a:bodyPr/>
                    <a:lstStyle/>
                    <a:p>
                      <a:pPr marL="0" algn="l" defTabSz="914400" rtl="0" eaLnBrk="1" latinLnBrk="0" hangingPunct="1"/>
                      <a:r>
                        <a:rPr lang="en-AU" sz="800" b="1" kern="1200" dirty="0">
                          <a:solidFill>
                            <a:srgbClr val="00B050"/>
                          </a:solidFill>
                          <a:latin typeface="Verdana" panose="020B0604030504040204" pitchFamily="34" charset="0"/>
                          <a:ea typeface="Verdana" panose="020B0604030504040204" pitchFamily="34" charset="0"/>
                          <a:cs typeface="+mn-cs"/>
                        </a:rPr>
                        <a:t>Collaborate Church</a:t>
                      </a:r>
                    </a:p>
                  </a:txBody>
                  <a:tcPr>
                    <a:noFill/>
                  </a:tcPr>
                </a:tc>
                <a:extLst>
                  <a:ext uri="{0D108BD9-81ED-4DB2-BD59-A6C34878D82A}">
                    <a16:rowId xmlns:a16="http://schemas.microsoft.com/office/drawing/2014/main" val="3125780440"/>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AU" sz="800" kern="1200" noProof="0" dirty="0">
                        <a:solidFill>
                          <a:schemeClr val="bg1"/>
                        </a:solidFill>
                        <a:latin typeface="Verdana" panose="020B0604030504040204" pitchFamily="34" charset="0"/>
                        <a:ea typeface="Verdana" panose="020B0604030504040204" pitchFamily="34" charset="0"/>
                        <a:cs typeface="+mn-cs"/>
                      </a:endParaRPr>
                    </a:p>
                  </a:txBody>
                  <a:tcPr>
                    <a:noFill/>
                  </a:tcPr>
                </a:tc>
                <a:tc>
                  <a:txBody>
                    <a:bodyPr/>
                    <a:lstStyle/>
                    <a:p>
                      <a:pPr marL="0" algn="l" defTabSz="914400" rtl="0" eaLnBrk="1" latinLnBrk="0" hangingPunct="1"/>
                      <a:r>
                        <a:rPr lang="en-AU" sz="800" b="1" kern="1200" dirty="0">
                          <a:solidFill>
                            <a:schemeClr val="tx1"/>
                          </a:solidFill>
                          <a:latin typeface="Verdana" panose="020B0604030504040204" pitchFamily="34" charset="0"/>
                          <a:ea typeface="Verdana" panose="020B0604030504040204" pitchFamily="34" charset="0"/>
                          <a:cs typeface="+mn-cs"/>
                        </a:rPr>
                        <a:t>Commenced 2012</a:t>
                      </a:r>
                    </a:p>
                  </a:txBody>
                  <a:tcPr>
                    <a:noFill/>
                  </a:tcPr>
                </a:tc>
                <a:extLst>
                  <a:ext uri="{0D108BD9-81ED-4DB2-BD59-A6C34878D82A}">
                    <a16:rowId xmlns:a16="http://schemas.microsoft.com/office/drawing/2014/main" val="715925309"/>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rPr>
                        <a:t>2</a:t>
                      </a:r>
                    </a:p>
                  </a:txBody>
                  <a:tcPr>
                    <a:solidFill>
                      <a:srgbClr val="00206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kern="1200" dirty="0">
                          <a:solidFill>
                            <a:srgbClr val="00B050"/>
                          </a:solidFill>
                          <a:latin typeface="Verdana" panose="020B0604030504040204" pitchFamily="34" charset="0"/>
                          <a:ea typeface="Verdana" panose="020B0604030504040204" pitchFamily="34" charset="0"/>
                          <a:cs typeface="+mn-cs"/>
                        </a:rPr>
                        <a:t>B3</a:t>
                      </a:r>
                      <a:r>
                        <a:rPr lang="en-AU" sz="800" b="1" kern="1200" baseline="0" dirty="0">
                          <a:solidFill>
                            <a:srgbClr val="00B050"/>
                          </a:solidFill>
                          <a:latin typeface="Verdana" panose="020B0604030504040204" pitchFamily="34" charset="0"/>
                          <a:ea typeface="Verdana" panose="020B0604030504040204" pitchFamily="34" charset="0"/>
                          <a:cs typeface="+mn-cs"/>
                        </a:rPr>
                        <a:t> Community Church</a:t>
                      </a: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1055107207"/>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kern="1200" dirty="0">
                          <a:solidFill>
                            <a:schemeClr val="tx1"/>
                          </a:solidFill>
                          <a:latin typeface="Verdana" panose="020B0604030504040204" pitchFamily="34" charset="0"/>
                          <a:ea typeface="Verdana" panose="020B0604030504040204" pitchFamily="34" charset="0"/>
                          <a:cs typeface="+mn-cs"/>
                        </a:rPr>
                        <a:t>Commenced 2014</a:t>
                      </a: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3369558395"/>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rPr>
                        <a:t>3</a:t>
                      </a:r>
                    </a:p>
                  </a:txBody>
                  <a:tcPr>
                    <a:solidFill>
                      <a:srgbClr val="002060"/>
                    </a:solidFill>
                  </a:tcPr>
                </a:tc>
                <a:tc>
                  <a:txBody>
                    <a:bodyPr/>
                    <a:lstStyle/>
                    <a:p>
                      <a:r>
                        <a:rPr lang="en-AU" sz="800" b="1" dirty="0">
                          <a:solidFill>
                            <a:srgbClr val="00B050"/>
                          </a:solidFill>
                          <a:latin typeface="Verdana" panose="020B0604030504040204" pitchFamily="34" charset="0"/>
                          <a:ea typeface="Verdana" panose="020B0604030504040204" pitchFamily="34" charset="0"/>
                        </a:rPr>
                        <a:t>Reach</a:t>
                      </a:r>
                      <a:r>
                        <a:rPr lang="en-AU" sz="800" b="1" baseline="0" dirty="0">
                          <a:solidFill>
                            <a:srgbClr val="00B050"/>
                          </a:solidFill>
                          <a:latin typeface="Verdana" panose="020B0604030504040204" pitchFamily="34" charset="0"/>
                          <a:ea typeface="Verdana" panose="020B0604030504040204" pitchFamily="34" charset="0"/>
                        </a:rPr>
                        <a:t> Out Seymour</a:t>
                      </a: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2994072527"/>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kern="1200" dirty="0">
                          <a:solidFill>
                            <a:schemeClr val="tx1"/>
                          </a:solidFill>
                          <a:latin typeface="Verdana" panose="020B0604030504040204" pitchFamily="34" charset="0"/>
                          <a:ea typeface="Verdana" panose="020B0604030504040204" pitchFamily="34" charset="0"/>
                          <a:cs typeface="+mn-cs"/>
                        </a:rPr>
                        <a:t>Commenced 2015</a:t>
                      </a: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2596937430"/>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rPr>
                        <a:t>4</a:t>
                      </a:r>
                    </a:p>
                  </a:txBody>
                  <a:tcPr>
                    <a:solidFill>
                      <a:srgbClr val="002060"/>
                    </a:solidFill>
                  </a:tcPr>
                </a:tc>
                <a:tc>
                  <a:txBody>
                    <a:bodyPr/>
                    <a:lstStyle/>
                    <a:p>
                      <a:r>
                        <a:rPr lang="en-AU" sz="800" b="1" dirty="0">
                          <a:solidFill>
                            <a:srgbClr val="00B050"/>
                          </a:solidFill>
                          <a:latin typeface="Verdana" panose="020B0604030504040204" pitchFamily="34" charset="0"/>
                          <a:ea typeface="Verdana" panose="020B0604030504040204" pitchFamily="34" charset="0"/>
                        </a:rPr>
                        <a:t>Compassion</a:t>
                      </a:r>
                      <a:r>
                        <a:rPr lang="en-AU" sz="800" b="1" baseline="0" dirty="0">
                          <a:solidFill>
                            <a:srgbClr val="00B050"/>
                          </a:solidFill>
                          <a:latin typeface="Verdana" panose="020B0604030504040204" pitchFamily="34" charset="0"/>
                          <a:ea typeface="Verdana" panose="020B0604030504040204" pitchFamily="34" charset="0"/>
                        </a:rPr>
                        <a:t> Centre</a:t>
                      </a: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690235289"/>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kern="1200" dirty="0">
                          <a:solidFill>
                            <a:schemeClr val="tx1"/>
                          </a:solidFill>
                          <a:latin typeface="Verdana" panose="020B0604030504040204" pitchFamily="34" charset="0"/>
                          <a:ea typeface="Verdana" panose="020B0604030504040204" pitchFamily="34" charset="0"/>
                          <a:cs typeface="+mn-cs"/>
                        </a:rPr>
                        <a:t>Commenced 2015</a:t>
                      </a: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3057349223"/>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rPr>
                        <a:t>5</a:t>
                      </a:r>
                      <a:endPar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a:solidFill>
                      <a:srgbClr val="002060"/>
                    </a:solidFill>
                  </a:tcPr>
                </a:tc>
                <a:tc>
                  <a:txBody>
                    <a:bodyPr/>
                    <a:lstStyle/>
                    <a:p>
                      <a:r>
                        <a:rPr lang="en-AU" sz="800" b="1" dirty="0">
                          <a:solidFill>
                            <a:srgbClr val="00B050"/>
                          </a:solidFill>
                          <a:latin typeface="Verdana" panose="020B0604030504040204" pitchFamily="34" charset="0"/>
                          <a:ea typeface="Verdana" panose="020B0604030504040204" pitchFamily="34" charset="0"/>
                        </a:rPr>
                        <a:t>Southern Cross Church</a:t>
                      </a:r>
                    </a:p>
                  </a:txBody>
                  <a:tcPr>
                    <a:noFill/>
                  </a:tcPr>
                </a:tc>
                <a:extLst>
                  <a:ext uri="{0D108BD9-81ED-4DB2-BD59-A6C34878D82A}">
                    <a16:rowId xmlns:a16="http://schemas.microsoft.com/office/drawing/2014/main" val="1006942062"/>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kern="1200" dirty="0">
                          <a:solidFill>
                            <a:schemeClr val="tx1"/>
                          </a:solidFill>
                          <a:latin typeface="Verdana" panose="020B0604030504040204" pitchFamily="34" charset="0"/>
                          <a:ea typeface="Verdana" panose="020B0604030504040204" pitchFamily="34" charset="0"/>
                          <a:cs typeface="+mn-cs"/>
                        </a:rPr>
                        <a:t>Commenced 2017</a:t>
                      </a: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2028779702"/>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rPr>
                        <a:t>6</a:t>
                      </a:r>
                      <a:endPar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a:solidFill>
                      <a:srgbClr val="002060"/>
                    </a:solidFill>
                  </a:tcPr>
                </a:tc>
                <a:tc>
                  <a:txBody>
                    <a:bodyPr/>
                    <a:lstStyle/>
                    <a:p>
                      <a:r>
                        <a:rPr lang="en-AU" sz="800" b="1" dirty="0">
                          <a:solidFill>
                            <a:srgbClr val="00B050"/>
                          </a:solidFill>
                          <a:latin typeface="Verdana" panose="020B0604030504040204" pitchFamily="34" charset="0"/>
                          <a:ea typeface="Verdana" panose="020B0604030504040204" pitchFamily="34" charset="0"/>
                        </a:rPr>
                        <a:t>God’s Stuff</a:t>
                      </a:r>
                    </a:p>
                  </a:txBody>
                  <a:tcPr>
                    <a:noFill/>
                  </a:tcPr>
                </a:tc>
                <a:extLst>
                  <a:ext uri="{0D108BD9-81ED-4DB2-BD59-A6C34878D82A}">
                    <a16:rowId xmlns:a16="http://schemas.microsoft.com/office/drawing/2014/main" val="922912199"/>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kern="1200" dirty="0">
                          <a:solidFill>
                            <a:schemeClr val="tx1"/>
                          </a:solidFill>
                          <a:latin typeface="Verdana" panose="020B0604030504040204" pitchFamily="34" charset="0"/>
                          <a:ea typeface="Verdana" panose="020B0604030504040204" pitchFamily="34" charset="0"/>
                          <a:cs typeface="+mn-cs"/>
                        </a:rPr>
                        <a:t>Commenced 2017</a:t>
                      </a: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1411018962"/>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rPr>
                        <a:t>7</a:t>
                      </a:r>
                      <a:endPar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a:solidFill>
                      <a:srgbClr val="002060"/>
                    </a:solidFill>
                  </a:tcPr>
                </a:tc>
                <a:tc>
                  <a:txBody>
                    <a:bodyPr/>
                    <a:lstStyle/>
                    <a:p>
                      <a:r>
                        <a:rPr lang="en-AU" sz="800" b="1" dirty="0">
                          <a:solidFill>
                            <a:srgbClr val="00B050"/>
                          </a:solidFill>
                          <a:latin typeface="Verdana" panose="020B0604030504040204" pitchFamily="34" charset="0"/>
                          <a:ea typeface="Verdana" panose="020B0604030504040204" pitchFamily="34" charset="0"/>
                        </a:rPr>
                        <a:t>Crossroad</a:t>
                      </a:r>
                      <a:r>
                        <a:rPr lang="en-AU" sz="800" b="1" baseline="0" dirty="0">
                          <a:solidFill>
                            <a:srgbClr val="00B050"/>
                          </a:solidFill>
                          <a:latin typeface="Verdana" panose="020B0604030504040204" pitchFamily="34" charset="0"/>
                          <a:ea typeface="Verdana" panose="020B0604030504040204" pitchFamily="34" charset="0"/>
                        </a:rPr>
                        <a:t> CC</a:t>
                      </a: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2412635476"/>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kern="1200" dirty="0">
                          <a:solidFill>
                            <a:schemeClr val="tx1"/>
                          </a:solidFill>
                          <a:latin typeface="Verdana" panose="020B0604030504040204" pitchFamily="34" charset="0"/>
                          <a:ea typeface="Verdana" panose="020B0604030504040204" pitchFamily="34" charset="0"/>
                          <a:cs typeface="+mn-cs"/>
                        </a:rPr>
                        <a:t>Commenced 2018</a:t>
                      </a: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202944089"/>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rPr>
                        <a:t>8</a:t>
                      </a:r>
                      <a:endPar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a:solidFill>
                      <a:srgbClr val="002060"/>
                    </a:solidFill>
                  </a:tcPr>
                </a:tc>
                <a:tc>
                  <a:txBody>
                    <a:bodyPr/>
                    <a:lstStyle/>
                    <a:p>
                      <a:r>
                        <a:rPr lang="en-AU" sz="800" b="1" dirty="0">
                          <a:solidFill>
                            <a:srgbClr val="00B050"/>
                          </a:solidFill>
                          <a:latin typeface="Verdana" panose="020B0604030504040204" pitchFamily="34" charset="0"/>
                          <a:ea typeface="Verdana" panose="020B0604030504040204" pitchFamily="34" charset="0"/>
                        </a:rPr>
                        <a:t>Abundant Grace Bible Church</a:t>
                      </a:r>
                    </a:p>
                  </a:txBody>
                  <a:tcPr>
                    <a:noFill/>
                  </a:tcPr>
                </a:tc>
                <a:extLst>
                  <a:ext uri="{0D108BD9-81ED-4DB2-BD59-A6C34878D82A}">
                    <a16:rowId xmlns:a16="http://schemas.microsoft.com/office/drawing/2014/main" val="1188626903"/>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kern="1200" dirty="0">
                          <a:solidFill>
                            <a:schemeClr val="tx1"/>
                          </a:solidFill>
                          <a:latin typeface="Verdana" panose="020B0604030504040204" pitchFamily="34" charset="0"/>
                          <a:ea typeface="Verdana" panose="020B0604030504040204" pitchFamily="34" charset="0"/>
                          <a:cs typeface="+mn-cs"/>
                        </a:rPr>
                        <a:t>Commenced 2018</a:t>
                      </a: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291669229"/>
                  </a:ext>
                </a:extLst>
              </a:tr>
            </a:tbl>
          </a:graphicData>
        </a:graphic>
      </p:graphicFrame>
      <p:sp>
        <p:nvSpPr>
          <p:cNvPr id="11" name="Rectangle 10"/>
          <p:cNvSpPr/>
          <p:nvPr/>
        </p:nvSpPr>
        <p:spPr>
          <a:xfrm>
            <a:off x="6832600" y="518157"/>
            <a:ext cx="5276850" cy="923330"/>
          </a:xfrm>
          <a:prstGeom prst="rect">
            <a:avLst/>
          </a:prstGeom>
          <a:noFill/>
          <a:ln>
            <a:noFill/>
          </a:ln>
        </p:spPr>
        <p:txBody>
          <a:bodyPr wrap="square" lIns="91440" tIns="45720" rIns="91440" bIns="45720">
            <a:spAutoFit/>
          </a:bodyPr>
          <a:lstStyle/>
          <a:p>
            <a:pPr algn="r"/>
            <a:r>
              <a:rPr lang="en-US" sz="5400" b="1" dirty="0">
                <a:ln w="10160">
                  <a:noFill/>
                  <a:prstDash val="solid"/>
                </a:ln>
                <a:solidFill>
                  <a:srgbClr val="00B050"/>
                </a:solidFill>
                <a:latin typeface="Impact" panose="020B0806030902050204" pitchFamily="34" charset="0"/>
              </a:rPr>
              <a:t>	</a:t>
            </a:r>
            <a:r>
              <a:rPr lang="en-US" sz="5400" b="1" cap="none" spc="0" dirty="0">
                <a:ln w="10160">
                  <a:noFill/>
                  <a:prstDash val="solid"/>
                </a:ln>
                <a:solidFill>
                  <a:schemeClr val="bg1">
                    <a:lumMod val="65000"/>
                  </a:schemeClr>
                </a:solidFill>
                <a:latin typeface="Impact" panose="020B0806030902050204" pitchFamily="34" charset="0"/>
              </a:rPr>
              <a:t>Church</a:t>
            </a:r>
            <a:r>
              <a:rPr lang="en-US" sz="5400" b="1" cap="none" spc="0" dirty="0">
                <a:ln w="10160">
                  <a:noFill/>
                  <a:prstDash val="solid"/>
                </a:ln>
                <a:solidFill>
                  <a:srgbClr val="002060"/>
                </a:solidFill>
                <a:latin typeface="Impact" panose="020B0806030902050204" pitchFamily="34" charset="0"/>
              </a:rPr>
              <a:t> Plants</a:t>
            </a:r>
          </a:p>
        </p:txBody>
      </p:sp>
      <p:pic>
        <p:nvPicPr>
          <p:cNvPr id="4" name="Picture 3"/>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1798933" y="833584"/>
            <a:ext cx="5760000" cy="5760000"/>
          </a:xfrm>
          <a:prstGeom prst="ellipse">
            <a:avLst/>
          </a:prstGeom>
          <a:ln>
            <a:noFill/>
          </a:ln>
          <a:effectLst>
            <a:softEdge rad="112500"/>
          </a:effectLst>
        </p:spPr>
      </p:pic>
      <p:pic>
        <p:nvPicPr>
          <p:cNvPr id="8" name="Picture 7"/>
          <p:cNvPicPr>
            <a:picLocks noChangeAspect="1"/>
          </p:cNvPicPr>
          <p:nvPr/>
        </p:nvPicPr>
        <p:blipFill>
          <a:blip r:embed="rId4" cstate="print">
            <a:duotone>
              <a:prstClr val="black"/>
              <a:schemeClr val="tx2">
                <a:tint val="45000"/>
                <a:satMod val="400000"/>
              </a:schemeClr>
            </a:duotone>
            <a:extLst>
              <a:ext uri="{BEBA8EAE-BF5A-486C-A8C5-ECC9F3942E4B}">
                <a14:imgProps xmlns:a14="http://schemas.microsoft.com/office/drawing/2010/main">
                  <a14:imgLayer r:embed="rId5">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96050" y="6060429"/>
            <a:ext cx="2016685" cy="612000"/>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151945259"/>
              </p:ext>
            </p:extLst>
          </p:nvPr>
        </p:nvGraphicFramePr>
        <p:xfrm>
          <a:off x="10055745" y="2175737"/>
          <a:ext cx="2136255" cy="3413760"/>
        </p:xfrm>
        <a:graphic>
          <a:graphicData uri="http://schemas.openxmlformats.org/drawingml/2006/table">
            <a:tbl>
              <a:tblPr firstRow="1" bandRow="1">
                <a:tableStyleId>{5C22544A-7EE6-4342-B048-85BDC9FD1C3A}</a:tableStyleId>
              </a:tblPr>
              <a:tblGrid>
                <a:gridCol w="368555">
                  <a:extLst>
                    <a:ext uri="{9D8B030D-6E8A-4147-A177-3AD203B41FA5}">
                      <a16:colId xmlns:a16="http://schemas.microsoft.com/office/drawing/2014/main" val="2274997746"/>
                    </a:ext>
                  </a:extLst>
                </a:gridCol>
                <a:gridCol w="1767700">
                  <a:extLst>
                    <a:ext uri="{9D8B030D-6E8A-4147-A177-3AD203B41FA5}">
                      <a16:colId xmlns:a16="http://schemas.microsoft.com/office/drawing/2014/main" val="2860506225"/>
                    </a:ext>
                  </a:extLst>
                </a:gridCol>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rPr>
                        <a:t>9</a:t>
                      </a:r>
                      <a:endPar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a:solidFill>
                      <a:srgbClr val="00206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dirty="0" err="1">
                          <a:solidFill>
                            <a:srgbClr val="00B050"/>
                          </a:solidFill>
                          <a:latin typeface="Verdana" panose="020B0604030504040204" pitchFamily="34" charset="0"/>
                          <a:ea typeface="Verdana" panose="020B0604030504040204" pitchFamily="34" charset="0"/>
                        </a:rPr>
                        <a:t>Barfold</a:t>
                      </a:r>
                      <a:r>
                        <a:rPr lang="en-AU" sz="800" b="1" baseline="0" dirty="0">
                          <a:solidFill>
                            <a:srgbClr val="00B050"/>
                          </a:solidFill>
                          <a:latin typeface="Verdana" panose="020B0604030504040204" pitchFamily="34" charset="0"/>
                          <a:ea typeface="Verdana" panose="020B0604030504040204" pitchFamily="34" charset="0"/>
                        </a:rPr>
                        <a:t> Community Church</a:t>
                      </a: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2498123050"/>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kern="1200" dirty="0">
                          <a:solidFill>
                            <a:schemeClr val="tx1"/>
                          </a:solidFill>
                          <a:latin typeface="Verdana" panose="020B0604030504040204" pitchFamily="34" charset="0"/>
                          <a:ea typeface="Verdana" panose="020B0604030504040204" pitchFamily="34" charset="0"/>
                          <a:cs typeface="+mn-cs"/>
                        </a:rPr>
                        <a:t>Commenced 2018</a:t>
                      </a: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3674861890"/>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rPr>
                        <a:t>10</a:t>
                      </a:r>
                    </a:p>
                  </a:txBody>
                  <a:tcPr>
                    <a:solidFill>
                      <a:srgbClr val="00206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dirty="0">
                          <a:solidFill>
                            <a:srgbClr val="00B050"/>
                          </a:solidFill>
                          <a:latin typeface="Verdana" panose="020B0604030504040204" pitchFamily="34" charset="0"/>
                          <a:ea typeface="Verdana" panose="020B0604030504040204" pitchFamily="34" charset="0"/>
                        </a:rPr>
                        <a:t>Faith Alive CC</a:t>
                      </a:r>
                    </a:p>
                  </a:txBody>
                  <a:tcPr>
                    <a:noFill/>
                  </a:tcPr>
                </a:tc>
                <a:extLst>
                  <a:ext uri="{0D108BD9-81ED-4DB2-BD59-A6C34878D82A}">
                    <a16:rowId xmlns:a16="http://schemas.microsoft.com/office/drawing/2014/main" val="421673167"/>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kern="1200" dirty="0">
                          <a:solidFill>
                            <a:schemeClr val="tx1"/>
                          </a:solidFill>
                          <a:latin typeface="Verdana" panose="020B0604030504040204" pitchFamily="34" charset="0"/>
                          <a:ea typeface="Verdana" panose="020B0604030504040204" pitchFamily="34" charset="0"/>
                          <a:cs typeface="+mn-cs"/>
                        </a:rPr>
                        <a:t>Commenced 2018</a:t>
                      </a: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3508842003"/>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rPr>
                        <a:t>11</a:t>
                      </a:r>
                    </a:p>
                  </a:txBody>
                  <a:tcPr>
                    <a:solidFill>
                      <a:srgbClr val="002060"/>
                    </a:solidFill>
                  </a:tcPr>
                </a:tc>
                <a:tc>
                  <a:txBody>
                    <a:bodyPr/>
                    <a:lstStyle/>
                    <a:p>
                      <a:r>
                        <a:rPr lang="en-AU" sz="800" b="1" dirty="0">
                          <a:solidFill>
                            <a:srgbClr val="00B050"/>
                          </a:solidFill>
                          <a:latin typeface="Verdana" panose="020B0604030504040204" pitchFamily="34" charset="0"/>
                          <a:ea typeface="Verdana" panose="020B0604030504040204" pitchFamily="34" charset="0"/>
                        </a:rPr>
                        <a:t>Surf Church</a:t>
                      </a:r>
                    </a:p>
                  </a:txBody>
                  <a:tcPr>
                    <a:noFill/>
                  </a:tcPr>
                </a:tc>
                <a:extLst>
                  <a:ext uri="{0D108BD9-81ED-4DB2-BD59-A6C34878D82A}">
                    <a16:rowId xmlns:a16="http://schemas.microsoft.com/office/drawing/2014/main" val="1329193662"/>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kern="1200" dirty="0">
                          <a:solidFill>
                            <a:schemeClr val="tx1"/>
                          </a:solidFill>
                          <a:latin typeface="Verdana" panose="020B0604030504040204" pitchFamily="34" charset="0"/>
                          <a:ea typeface="Verdana" panose="020B0604030504040204" pitchFamily="34" charset="0"/>
                          <a:cs typeface="+mn-cs"/>
                        </a:rPr>
                        <a:t>Commenced 2019</a:t>
                      </a: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398432512"/>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rPr>
                        <a:t>12</a:t>
                      </a:r>
                    </a:p>
                  </a:txBody>
                  <a:tcPr>
                    <a:solidFill>
                      <a:srgbClr val="002060"/>
                    </a:solidFill>
                  </a:tcPr>
                </a:tc>
                <a:tc>
                  <a:txBody>
                    <a:bodyPr/>
                    <a:lstStyle/>
                    <a:p>
                      <a:r>
                        <a:rPr lang="en-AU" sz="800" b="1" dirty="0">
                          <a:solidFill>
                            <a:srgbClr val="00B050"/>
                          </a:solidFill>
                          <a:latin typeface="Verdana" panose="020B0604030504040204" pitchFamily="34" charset="0"/>
                          <a:ea typeface="Verdana" panose="020B0604030504040204" pitchFamily="34" charset="0"/>
                        </a:rPr>
                        <a:t>Living Waters Paynesville</a:t>
                      </a:r>
                    </a:p>
                  </a:txBody>
                  <a:tcPr>
                    <a:noFill/>
                  </a:tcPr>
                </a:tc>
                <a:extLst>
                  <a:ext uri="{0D108BD9-81ED-4DB2-BD59-A6C34878D82A}">
                    <a16:rowId xmlns:a16="http://schemas.microsoft.com/office/drawing/2014/main" val="82620949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kern="1200" dirty="0">
                          <a:solidFill>
                            <a:schemeClr val="tx1"/>
                          </a:solidFill>
                          <a:latin typeface="Verdana" panose="020B0604030504040204" pitchFamily="34" charset="0"/>
                          <a:ea typeface="Verdana" panose="020B0604030504040204" pitchFamily="34" charset="0"/>
                          <a:cs typeface="+mn-cs"/>
                        </a:rPr>
                        <a:t>Commenced 2019</a:t>
                      </a: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51898146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rPr>
                        <a:t>13</a:t>
                      </a:r>
                      <a:endPar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a:solidFill>
                      <a:srgbClr val="0000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a:solidFill>
                            <a:srgbClr val="00B050"/>
                          </a:solidFill>
                          <a:latin typeface="Verdana" panose="020B0604030504040204" pitchFamily="34" charset="0"/>
                          <a:ea typeface="Verdana" panose="020B0604030504040204" pitchFamily="34" charset="0"/>
                        </a:rPr>
                        <a:t>Hope Ignite Ministries</a:t>
                      </a: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226543507"/>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a:solidFill>
                            <a:schemeClr val="tx1"/>
                          </a:solidFill>
                          <a:latin typeface="Verdana" panose="020B0604030504040204" pitchFamily="34" charset="0"/>
                          <a:ea typeface="Verdana" panose="020B0604030504040204" pitchFamily="34" charset="0"/>
                        </a:rPr>
                        <a:t>Commenced 2021</a:t>
                      </a:r>
                      <a:endParaRPr lang="en-AU" sz="800" b="1" dirty="0">
                        <a:solidFill>
                          <a:schemeClr val="tx1"/>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385851309"/>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rPr>
                        <a:t>14</a:t>
                      </a:r>
                      <a:endPar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a:solidFill>
                      <a:srgbClr val="0000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a:solidFill>
                            <a:srgbClr val="00B050"/>
                          </a:solidFill>
                          <a:latin typeface="Verdana" panose="020B0604030504040204" pitchFamily="34" charset="0"/>
                          <a:ea typeface="Verdana" panose="020B0604030504040204" pitchFamily="34" charset="0"/>
                        </a:rPr>
                        <a:t>Hosanna Kingdom Praise</a:t>
                      </a: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3994711242"/>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a:solidFill>
                            <a:schemeClr val="tx1"/>
                          </a:solidFill>
                          <a:latin typeface="Verdana" panose="020B0604030504040204" pitchFamily="34" charset="0"/>
                          <a:ea typeface="Verdana" panose="020B0604030504040204" pitchFamily="34" charset="0"/>
                        </a:rPr>
                        <a:t>Commenced 2021</a:t>
                      </a:r>
                      <a:endParaRPr lang="en-AU" sz="800" b="1" dirty="0">
                        <a:solidFill>
                          <a:schemeClr val="tx1"/>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2782473319"/>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74777486"/>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1735874839"/>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4005490928"/>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800" b="1" dirty="0">
                        <a:solidFill>
                          <a:srgbClr val="00B050"/>
                        </a:solidFill>
                        <a:latin typeface="Verdana" panose="020B0604030504040204" pitchFamily="34" charset="0"/>
                        <a:ea typeface="Verdana" panose="020B0604030504040204" pitchFamily="34" charset="0"/>
                      </a:endParaRPr>
                    </a:p>
                  </a:txBody>
                  <a:tcPr>
                    <a:noFill/>
                  </a:tcPr>
                </a:tc>
                <a:extLst>
                  <a:ext uri="{0D108BD9-81ED-4DB2-BD59-A6C34878D82A}">
                    <a16:rowId xmlns:a16="http://schemas.microsoft.com/office/drawing/2014/main" val="102606701"/>
                  </a:ext>
                </a:extLst>
              </a:tr>
            </a:tbl>
          </a:graphicData>
        </a:graphic>
      </p:graphicFrame>
    </p:spTree>
    <p:extLst>
      <p:ext uri="{BB962C8B-B14F-4D97-AF65-F5344CB8AC3E}">
        <p14:creationId xmlns:p14="http://schemas.microsoft.com/office/powerpoint/2010/main" val="1869817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hord 6"/>
          <p:cNvSpPr>
            <a:spLocks noChangeAspect="1"/>
          </p:cNvSpPr>
          <p:nvPr/>
        </p:nvSpPr>
        <p:spPr>
          <a:xfrm>
            <a:off x="1402476" y="513184"/>
            <a:ext cx="7069720" cy="6400800"/>
          </a:xfrm>
          <a:prstGeom prst="chord">
            <a:avLst>
              <a:gd name="adj1" fmla="val 4707987"/>
              <a:gd name="adj2" fmla="val 16881791"/>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p:cNvSpPr/>
          <p:nvPr/>
        </p:nvSpPr>
        <p:spPr>
          <a:xfrm>
            <a:off x="4895850" y="513184"/>
            <a:ext cx="7296150" cy="63448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p:nvSpPr>
        <p:spPr>
          <a:xfrm>
            <a:off x="5070764" y="518157"/>
            <a:ext cx="7038686" cy="1661993"/>
          </a:xfrm>
          <a:prstGeom prst="rect">
            <a:avLst/>
          </a:prstGeom>
          <a:noFill/>
          <a:ln>
            <a:noFill/>
          </a:ln>
        </p:spPr>
        <p:txBody>
          <a:bodyPr wrap="square" lIns="91440" tIns="45720" rIns="91440" bIns="45720">
            <a:spAutoFit/>
          </a:bodyPr>
          <a:lstStyle/>
          <a:p>
            <a:pPr algn="r"/>
            <a:r>
              <a:rPr lang="en-US" sz="5400" b="1" dirty="0">
                <a:ln w="10160">
                  <a:noFill/>
                  <a:prstDash val="solid"/>
                </a:ln>
                <a:solidFill>
                  <a:srgbClr val="00B050"/>
                </a:solidFill>
                <a:latin typeface="Impact" panose="020B0806030902050204" pitchFamily="34" charset="0"/>
              </a:rPr>
              <a:t>	</a:t>
            </a:r>
            <a:r>
              <a:rPr lang="en-US" sz="5400" b="1" cap="none" spc="0" dirty="0">
                <a:ln w="10160">
                  <a:noFill/>
                  <a:prstDash val="solid"/>
                </a:ln>
                <a:solidFill>
                  <a:schemeClr val="bg1">
                    <a:lumMod val="65000"/>
                  </a:schemeClr>
                </a:solidFill>
                <a:latin typeface="Impact" panose="020B0806030902050204" pitchFamily="34" charset="0"/>
              </a:rPr>
              <a:t>CCCVaT</a:t>
            </a:r>
            <a:r>
              <a:rPr lang="en-US" sz="5400" b="1" cap="none" spc="0" dirty="0">
                <a:ln w="10160">
                  <a:noFill/>
                  <a:prstDash val="solid"/>
                </a:ln>
                <a:solidFill>
                  <a:srgbClr val="002060"/>
                </a:solidFill>
                <a:latin typeface="Impact" panose="020B0806030902050204" pitchFamily="34" charset="0"/>
              </a:rPr>
              <a:t> Income</a:t>
            </a:r>
            <a:endParaRPr lang="en-US" sz="5400" b="1" dirty="0">
              <a:ln w="10160">
                <a:noFill/>
                <a:prstDash val="solid"/>
              </a:ln>
              <a:solidFill>
                <a:srgbClr val="002060"/>
              </a:solidFill>
              <a:latin typeface="Impact" panose="020B0806030902050204" pitchFamily="34" charset="0"/>
            </a:endParaRPr>
          </a:p>
          <a:p>
            <a:pPr algn="r"/>
            <a:r>
              <a:rPr lang="en-US" sz="4800" b="1" cap="none" spc="0" dirty="0">
                <a:ln w="10160">
                  <a:noFill/>
                  <a:prstDash val="solid"/>
                </a:ln>
                <a:solidFill>
                  <a:srgbClr val="002060"/>
                </a:solidFill>
                <a:latin typeface="Impact" panose="020B0806030902050204" pitchFamily="34" charset="0"/>
              </a:rPr>
              <a:t>2021</a:t>
            </a:r>
          </a:p>
        </p:txBody>
      </p:sp>
      <p:pic>
        <p:nvPicPr>
          <p:cNvPr id="8" name="Picture 7"/>
          <p:cNvPicPr>
            <a:picLocks noChangeAspect="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96050" y="6060429"/>
            <a:ext cx="2016685" cy="612000"/>
          </a:xfrm>
          <a:prstGeom prst="rect">
            <a:avLst/>
          </a:prstGeom>
        </p:spPr>
      </p:pic>
      <p:graphicFrame>
        <p:nvGraphicFramePr>
          <p:cNvPr id="13" name="Chart 12">
            <a:extLst>
              <a:ext uri="{FF2B5EF4-FFF2-40B4-BE49-F238E27FC236}">
                <a16:creationId xmlns:a16="http://schemas.microsoft.com/office/drawing/2014/main" id="{C560331C-5FD2-429B-A827-085698FBD4F8}"/>
              </a:ext>
            </a:extLst>
          </p:cNvPr>
          <p:cNvGraphicFramePr>
            <a:graphicFrameLocks noChangeAspect="1"/>
          </p:cNvGraphicFramePr>
          <p:nvPr>
            <p:extLst>
              <p:ext uri="{D42A27DB-BD31-4B8C-83A1-F6EECF244321}">
                <p14:modId xmlns:p14="http://schemas.microsoft.com/office/powerpoint/2010/main" val="405894880"/>
              </p:ext>
            </p:extLst>
          </p:nvPr>
        </p:nvGraphicFramePr>
        <p:xfrm>
          <a:off x="-287547" y="833584"/>
          <a:ext cx="9600000" cy="5760000"/>
        </p:xfrm>
        <a:graphic>
          <a:graphicData uri="http://schemas.openxmlformats.org/drawingml/2006/chart">
            <c:chart xmlns:c="http://schemas.openxmlformats.org/drawingml/2006/chart" xmlns:r="http://schemas.openxmlformats.org/officeDocument/2006/relationships" r:id="rId5"/>
          </a:graphicData>
        </a:graphic>
      </p:graphicFrame>
      <p:pic>
        <p:nvPicPr>
          <p:cNvPr id="14" name="Picture 13">
            <a:extLst>
              <a:ext uri="{FF2B5EF4-FFF2-40B4-BE49-F238E27FC236}">
                <a16:creationId xmlns:a16="http://schemas.microsoft.com/office/drawing/2014/main" id="{91772699-F064-425D-A4BE-F116E574B585}"/>
              </a:ext>
            </a:extLst>
          </p:cNvPr>
          <p:cNvPicPr>
            <a:picLocks noChangeAspect="1"/>
          </p:cNvPicPr>
          <p:nvPr/>
        </p:nvPicPr>
        <p:blipFill>
          <a:blip r:embed="rId6"/>
          <a:stretch>
            <a:fillRect/>
          </a:stretch>
        </p:blipFill>
        <p:spPr>
          <a:xfrm>
            <a:off x="7605532" y="2490153"/>
            <a:ext cx="4374118" cy="2124966"/>
          </a:xfrm>
          <a:prstGeom prst="rect">
            <a:avLst/>
          </a:prstGeom>
        </p:spPr>
      </p:pic>
    </p:spTree>
    <p:extLst>
      <p:ext uri="{BB962C8B-B14F-4D97-AF65-F5344CB8AC3E}">
        <p14:creationId xmlns:p14="http://schemas.microsoft.com/office/powerpoint/2010/main" val="263996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hord 6"/>
          <p:cNvSpPr>
            <a:spLocks noChangeAspect="1"/>
          </p:cNvSpPr>
          <p:nvPr/>
        </p:nvSpPr>
        <p:spPr>
          <a:xfrm>
            <a:off x="1402476" y="513184"/>
            <a:ext cx="7069720" cy="6400800"/>
          </a:xfrm>
          <a:prstGeom prst="chord">
            <a:avLst>
              <a:gd name="adj1" fmla="val 4707987"/>
              <a:gd name="adj2" fmla="val 16881791"/>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p:cNvSpPr/>
          <p:nvPr/>
        </p:nvSpPr>
        <p:spPr>
          <a:xfrm>
            <a:off x="4895850" y="513184"/>
            <a:ext cx="7296150" cy="63448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p:nvSpPr>
        <p:spPr>
          <a:xfrm>
            <a:off x="5070764" y="518157"/>
            <a:ext cx="7038686" cy="1661993"/>
          </a:xfrm>
          <a:prstGeom prst="rect">
            <a:avLst/>
          </a:prstGeom>
          <a:noFill/>
          <a:ln>
            <a:noFill/>
          </a:ln>
        </p:spPr>
        <p:txBody>
          <a:bodyPr wrap="square" lIns="91440" tIns="45720" rIns="91440" bIns="45720">
            <a:spAutoFit/>
          </a:bodyPr>
          <a:lstStyle/>
          <a:p>
            <a:pPr algn="r"/>
            <a:r>
              <a:rPr lang="en-US" sz="5400" b="1" dirty="0">
                <a:ln w="10160">
                  <a:noFill/>
                  <a:prstDash val="solid"/>
                </a:ln>
                <a:solidFill>
                  <a:srgbClr val="00B050"/>
                </a:solidFill>
                <a:latin typeface="Impact" panose="020B0806030902050204" pitchFamily="34" charset="0"/>
              </a:rPr>
              <a:t>	</a:t>
            </a:r>
            <a:r>
              <a:rPr lang="en-US" sz="5400" b="1" cap="none" spc="0" dirty="0">
                <a:ln w="10160">
                  <a:noFill/>
                  <a:prstDash val="solid"/>
                </a:ln>
                <a:solidFill>
                  <a:schemeClr val="bg1">
                    <a:lumMod val="65000"/>
                  </a:schemeClr>
                </a:solidFill>
                <a:latin typeface="Impact" panose="020B0806030902050204" pitchFamily="34" charset="0"/>
              </a:rPr>
              <a:t>CCCVaT</a:t>
            </a:r>
            <a:r>
              <a:rPr lang="en-US" sz="5400" b="1" cap="none" spc="0" dirty="0">
                <a:ln w="10160">
                  <a:noFill/>
                  <a:prstDash val="solid"/>
                </a:ln>
                <a:solidFill>
                  <a:srgbClr val="002060"/>
                </a:solidFill>
                <a:latin typeface="Impact" panose="020B0806030902050204" pitchFamily="34" charset="0"/>
              </a:rPr>
              <a:t> Expenditure</a:t>
            </a:r>
            <a:endParaRPr lang="en-US" sz="5400" b="1" dirty="0">
              <a:ln w="10160">
                <a:noFill/>
                <a:prstDash val="solid"/>
              </a:ln>
              <a:solidFill>
                <a:srgbClr val="002060"/>
              </a:solidFill>
              <a:latin typeface="Impact" panose="020B0806030902050204" pitchFamily="34" charset="0"/>
            </a:endParaRPr>
          </a:p>
          <a:p>
            <a:pPr algn="r"/>
            <a:r>
              <a:rPr lang="en-US" sz="4800" b="1" cap="none" spc="0" dirty="0">
                <a:ln w="10160">
                  <a:noFill/>
                  <a:prstDash val="solid"/>
                </a:ln>
                <a:solidFill>
                  <a:srgbClr val="002060"/>
                </a:solidFill>
                <a:latin typeface="Impact" panose="020B0806030902050204" pitchFamily="34" charset="0"/>
              </a:rPr>
              <a:t>2021</a:t>
            </a:r>
          </a:p>
        </p:txBody>
      </p:sp>
      <p:pic>
        <p:nvPicPr>
          <p:cNvPr id="8" name="Picture 7"/>
          <p:cNvPicPr>
            <a:picLocks noChangeAspect="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96050" y="6060429"/>
            <a:ext cx="2016685" cy="612000"/>
          </a:xfrm>
          <a:prstGeom prst="rect">
            <a:avLst/>
          </a:prstGeom>
        </p:spPr>
      </p:pic>
      <p:graphicFrame>
        <p:nvGraphicFramePr>
          <p:cNvPr id="9" name="Chart 8">
            <a:extLst>
              <a:ext uri="{FF2B5EF4-FFF2-40B4-BE49-F238E27FC236}">
                <a16:creationId xmlns:a16="http://schemas.microsoft.com/office/drawing/2014/main" id="{18DC0E6C-AC39-4E3C-A2FB-3AB831833E33}"/>
              </a:ext>
            </a:extLst>
          </p:cNvPr>
          <p:cNvGraphicFramePr>
            <a:graphicFrameLocks noChangeAspect="1"/>
          </p:cNvGraphicFramePr>
          <p:nvPr>
            <p:extLst>
              <p:ext uri="{D42A27DB-BD31-4B8C-83A1-F6EECF244321}">
                <p14:modId xmlns:p14="http://schemas.microsoft.com/office/powerpoint/2010/main" val="1078143876"/>
              </p:ext>
            </p:extLst>
          </p:nvPr>
        </p:nvGraphicFramePr>
        <p:xfrm>
          <a:off x="605151" y="833584"/>
          <a:ext cx="7628821" cy="5760000"/>
        </p:xfrm>
        <a:graphic>
          <a:graphicData uri="http://schemas.openxmlformats.org/drawingml/2006/chart">
            <c:chart xmlns:c="http://schemas.openxmlformats.org/drawingml/2006/chart" xmlns:r="http://schemas.openxmlformats.org/officeDocument/2006/relationships" r:id="rId5"/>
          </a:graphicData>
        </a:graphic>
      </p:graphicFrame>
      <p:pic>
        <p:nvPicPr>
          <p:cNvPr id="3" name="Picture 2">
            <a:extLst>
              <a:ext uri="{FF2B5EF4-FFF2-40B4-BE49-F238E27FC236}">
                <a16:creationId xmlns:a16="http://schemas.microsoft.com/office/drawing/2014/main" id="{A5477FFA-A755-4A57-9EB3-06508C00D4F4}"/>
              </a:ext>
            </a:extLst>
          </p:cNvPr>
          <p:cNvPicPr>
            <a:picLocks noChangeAspect="1"/>
          </p:cNvPicPr>
          <p:nvPr/>
        </p:nvPicPr>
        <p:blipFill>
          <a:blip r:embed="rId6"/>
          <a:stretch>
            <a:fillRect/>
          </a:stretch>
        </p:blipFill>
        <p:spPr>
          <a:xfrm>
            <a:off x="7645508" y="2519122"/>
            <a:ext cx="4419043" cy="3010409"/>
          </a:xfrm>
          <a:prstGeom prst="rect">
            <a:avLst/>
          </a:prstGeom>
        </p:spPr>
      </p:pic>
    </p:spTree>
    <p:extLst>
      <p:ext uri="{BB962C8B-B14F-4D97-AF65-F5344CB8AC3E}">
        <p14:creationId xmlns:p14="http://schemas.microsoft.com/office/powerpoint/2010/main" val="1675398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hord 6"/>
          <p:cNvSpPr>
            <a:spLocks noChangeAspect="1"/>
          </p:cNvSpPr>
          <p:nvPr/>
        </p:nvSpPr>
        <p:spPr>
          <a:xfrm>
            <a:off x="1402476" y="513184"/>
            <a:ext cx="7069720" cy="6400800"/>
          </a:xfrm>
          <a:prstGeom prst="chord">
            <a:avLst>
              <a:gd name="adj1" fmla="val 4707987"/>
              <a:gd name="adj2" fmla="val 16881791"/>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p:cNvSpPr/>
          <p:nvPr/>
        </p:nvSpPr>
        <p:spPr>
          <a:xfrm>
            <a:off x="4895850" y="513184"/>
            <a:ext cx="7296150" cy="63448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p:nvSpPr>
        <p:spPr>
          <a:xfrm>
            <a:off x="5070764" y="518157"/>
            <a:ext cx="7038686" cy="2400657"/>
          </a:xfrm>
          <a:prstGeom prst="rect">
            <a:avLst/>
          </a:prstGeom>
          <a:noFill/>
          <a:ln>
            <a:noFill/>
          </a:ln>
        </p:spPr>
        <p:txBody>
          <a:bodyPr wrap="square" lIns="91440" tIns="45720" rIns="91440" bIns="45720">
            <a:spAutoFit/>
          </a:bodyPr>
          <a:lstStyle/>
          <a:p>
            <a:pPr algn="r"/>
            <a:r>
              <a:rPr lang="en-US" sz="5400" b="1" dirty="0">
                <a:ln w="10160">
                  <a:noFill/>
                  <a:prstDash val="solid"/>
                </a:ln>
                <a:solidFill>
                  <a:srgbClr val="00B050"/>
                </a:solidFill>
                <a:latin typeface="Impact" panose="020B0806030902050204" pitchFamily="34" charset="0"/>
              </a:rPr>
              <a:t>	</a:t>
            </a:r>
            <a:r>
              <a:rPr lang="en-US" sz="5400" b="1" cap="none" spc="0" dirty="0">
                <a:ln w="10160">
                  <a:noFill/>
                  <a:prstDash val="solid"/>
                </a:ln>
                <a:solidFill>
                  <a:schemeClr val="bg1">
                    <a:lumMod val="65000"/>
                  </a:schemeClr>
                </a:solidFill>
                <a:latin typeface="Impact" panose="020B0806030902050204" pitchFamily="34" charset="0"/>
              </a:rPr>
              <a:t>CCCVaT</a:t>
            </a:r>
            <a:r>
              <a:rPr lang="en-US" sz="5400" b="1" cap="none" spc="0" dirty="0">
                <a:ln w="10160">
                  <a:noFill/>
                  <a:prstDash val="solid"/>
                </a:ln>
                <a:solidFill>
                  <a:srgbClr val="002060"/>
                </a:solidFill>
                <a:latin typeface="Impact" panose="020B0806030902050204" pitchFamily="34" charset="0"/>
              </a:rPr>
              <a:t> Income</a:t>
            </a:r>
            <a:endParaRPr lang="en-US" sz="5400" b="1" dirty="0">
              <a:ln w="10160">
                <a:noFill/>
                <a:prstDash val="solid"/>
              </a:ln>
              <a:solidFill>
                <a:srgbClr val="002060"/>
              </a:solidFill>
              <a:latin typeface="Impact" panose="020B0806030902050204" pitchFamily="34" charset="0"/>
            </a:endParaRPr>
          </a:p>
          <a:p>
            <a:pPr algn="r"/>
            <a:r>
              <a:rPr lang="en-US" sz="4800" b="1" cap="none" spc="0" dirty="0">
                <a:ln w="10160">
                  <a:noFill/>
                  <a:prstDash val="solid"/>
                </a:ln>
                <a:solidFill>
                  <a:srgbClr val="002060"/>
                </a:solidFill>
                <a:latin typeface="Impact" panose="020B0806030902050204" pitchFamily="34" charset="0"/>
              </a:rPr>
              <a:t>2008-2021</a:t>
            </a:r>
          </a:p>
          <a:p>
            <a:pPr algn="r"/>
            <a:r>
              <a:rPr lang="en-US" sz="4800" b="1" dirty="0">
                <a:ln w="10160">
                  <a:noFill/>
                  <a:prstDash val="solid"/>
                </a:ln>
                <a:solidFill>
                  <a:srgbClr val="002060"/>
                </a:solidFill>
                <a:latin typeface="Impact" panose="020B0806030902050204" pitchFamily="34" charset="0"/>
              </a:rPr>
              <a:t>14 Years</a:t>
            </a:r>
            <a:endParaRPr lang="en-US" sz="5400" b="1" cap="none" spc="0" dirty="0">
              <a:ln w="10160">
                <a:noFill/>
                <a:prstDash val="solid"/>
              </a:ln>
              <a:solidFill>
                <a:srgbClr val="002060"/>
              </a:solidFill>
              <a:latin typeface="Impact" panose="020B0806030902050204" pitchFamily="34" charset="0"/>
            </a:endParaRPr>
          </a:p>
        </p:txBody>
      </p:sp>
      <p:pic>
        <p:nvPicPr>
          <p:cNvPr id="8" name="Picture 7"/>
          <p:cNvPicPr>
            <a:picLocks noChangeAspect="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96050" y="6060429"/>
            <a:ext cx="2016685" cy="612000"/>
          </a:xfrm>
          <a:prstGeom prst="rect">
            <a:avLst/>
          </a:prstGeom>
        </p:spPr>
      </p:pic>
      <p:graphicFrame>
        <p:nvGraphicFramePr>
          <p:cNvPr id="12" name="Chart 11">
            <a:extLst>
              <a:ext uri="{FF2B5EF4-FFF2-40B4-BE49-F238E27FC236}">
                <a16:creationId xmlns:a16="http://schemas.microsoft.com/office/drawing/2014/main" id="{6A452EEE-3308-4E37-AC9C-755CBBFE78B0}"/>
              </a:ext>
            </a:extLst>
          </p:cNvPr>
          <p:cNvGraphicFramePr>
            <a:graphicFrameLocks noChangeAspect="1"/>
          </p:cNvGraphicFramePr>
          <p:nvPr/>
        </p:nvGraphicFramePr>
        <p:xfrm>
          <a:off x="17583" y="854519"/>
          <a:ext cx="9183184" cy="5760000"/>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9">
            <a:extLst>
              <a:ext uri="{FF2B5EF4-FFF2-40B4-BE49-F238E27FC236}">
                <a16:creationId xmlns:a16="http://schemas.microsoft.com/office/drawing/2014/main" id="{DDDC0C0E-2987-4D66-A00D-A97098661E2F}"/>
              </a:ext>
            </a:extLst>
          </p:cNvPr>
          <p:cNvSpPr txBox="1"/>
          <p:nvPr/>
        </p:nvSpPr>
        <p:spPr>
          <a:xfrm>
            <a:off x="3097446" y="4762976"/>
            <a:ext cx="3999923" cy="1274195"/>
          </a:xfrm>
          <a:prstGeom prst="rect">
            <a:avLst/>
          </a:prstGeom>
          <a:noFill/>
        </p:spPr>
        <p:txBody>
          <a:bodyPr wrap="square" rtlCol="0">
            <a:spAutoFit/>
          </a:bodyPr>
          <a:lstStyle/>
          <a:p>
            <a:pPr>
              <a:lnSpc>
                <a:spcPct val="120000"/>
              </a:lnSpc>
            </a:pPr>
            <a:r>
              <a:rPr lang="en-AU" sz="1600" b="1" dirty="0">
                <a:latin typeface="Verdana" panose="020B0604030504040204" pitchFamily="34" charset="0"/>
                <a:ea typeface="Verdana" panose="020B0604030504040204" pitchFamily="34" charset="0"/>
              </a:rPr>
              <a:t>Note: In </a:t>
            </a:r>
            <a:r>
              <a:rPr lang="en-AU" sz="1600" b="1" dirty="0">
                <a:solidFill>
                  <a:srgbClr val="FF0000"/>
                </a:solidFill>
                <a:latin typeface="Verdana" panose="020B0604030504040204" pitchFamily="34" charset="0"/>
                <a:ea typeface="Verdana" panose="020B0604030504040204" pitchFamily="34" charset="0"/>
              </a:rPr>
              <a:t>addition</a:t>
            </a:r>
            <a:r>
              <a:rPr lang="en-AU" sz="1600" b="1" dirty="0">
                <a:latin typeface="Verdana" panose="020B0604030504040204" pitchFamily="34" charset="0"/>
                <a:ea typeface="Verdana" panose="020B0604030504040204" pitchFamily="34" charset="0"/>
              </a:rPr>
              <a:t> to the foregoing data, the Genesis Foundation directly funded Church Plants @ </a:t>
            </a:r>
            <a:r>
              <a:rPr lang="en-AU" sz="1600" b="1" dirty="0">
                <a:solidFill>
                  <a:srgbClr val="FF0000"/>
                </a:solidFill>
                <a:latin typeface="Verdana" panose="020B0604030504040204" pitchFamily="34" charset="0"/>
                <a:ea typeface="Verdana" panose="020B0604030504040204" pitchFamily="34" charset="0"/>
              </a:rPr>
              <a:t>$666K</a:t>
            </a:r>
          </a:p>
        </p:txBody>
      </p:sp>
      <p:pic>
        <p:nvPicPr>
          <p:cNvPr id="4" name="Picture 3">
            <a:extLst>
              <a:ext uri="{FF2B5EF4-FFF2-40B4-BE49-F238E27FC236}">
                <a16:creationId xmlns:a16="http://schemas.microsoft.com/office/drawing/2014/main" id="{E871B1C6-EC34-453A-9E6E-93718FB08DD0}"/>
              </a:ext>
            </a:extLst>
          </p:cNvPr>
          <p:cNvPicPr>
            <a:picLocks noChangeAspect="1"/>
          </p:cNvPicPr>
          <p:nvPr/>
        </p:nvPicPr>
        <p:blipFill>
          <a:blip r:embed="rId6"/>
          <a:stretch>
            <a:fillRect/>
          </a:stretch>
        </p:blipFill>
        <p:spPr>
          <a:xfrm>
            <a:off x="7780523" y="3202364"/>
            <a:ext cx="4245058" cy="2883944"/>
          </a:xfrm>
          <a:prstGeom prst="rect">
            <a:avLst/>
          </a:prstGeom>
        </p:spPr>
      </p:pic>
    </p:spTree>
    <p:extLst>
      <p:ext uri="{BB962C8B-B14F-4D97-AF65-F5344CB8AC3E}">
        <p14:creationId xmlns:p14="http://schemas.microsoft.com/office/powerpoint/2010/main" val="1728400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hord 6"/>
          <p:cNvSpPr>
            <a:spLocks noChangeAspect="1"/>
          </p:cNvSpPr>
          <p:nvPr/>
        </p:nvSpPr>
        <p:spPr>
          <a:xfrm>
            <a:off x="1402476" y="513184"/>
            <a:ext cx="7069720" cy="6400800"/>
          </a:xfrm>
          <a:prstGeom prst="chord">
            <a:avLst>
              <a:gd name="adj1" fmla="val 4707987"/>
              <a:gd name="adj2" fmla="val 16881791"/>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p:cNvSpPr/>
          <p:nvPr/>
        </p:nvSpPr>
        <p:spPr>
          <a:xfrm>
            <a:off x="4895850" y="546436"/>
            <a:ext cx="7296150" cy="63448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p:cNvSpPr/>
          <p:nvPr/>
        </p:nvSpPr>
        <p:spPr>
          <a:xfrm>
            <a:off x="4520242" y="518157"/>
            <a:ext cx="7589208" cy="2400657"/>
          </a:xfrm>
          <a:prstGeom prst="rect">
            <a:avLst/>
          </a:prstGeom>
          <a:noFill/>
          <a:ln>
            <a:noFill/>
          </a:ln>
        </p:spPr>
        <p:txBody>
          <a:bodyPr wrap="square" lIns="91440" tIns="45720" rIns="91440" bIns="45720">
            <a:spAutoFit/>
          </a:bodyPr>
          <a:lstStyle/>
          <a:p>
            <a:pPr algn="r"/>
            <a:r>
              <a:rPr lang="en-US" sz="5400" b="1" dirty="0">
                <a:ln w="10160">
                  <a:noFill/>
                  <a:prstDash val="solid"/>
                </a:ln>
                <a:solidFill>
                  <a:srgbClr val="00B050"/>
                </a:solidFill>
                <a:latin typeface="Impact" panose="020B0806030902050204" pitchFamily="34" charset="0"/>
              </a:rPr>
              <a:t>	</a:t>
            </a:r>
            <a:r>
              <a:rPr lang="en-US" sz="5400" b="1" cap="none" spc="0" dirty="0">
                <a:ln w="10160">
                  <a:noFill/>
                  <a:prstDash val="solid"/>
                </a:ln>
                <a:solidFill>
                  <a:schemeClr val="bg1">
                    <a:lumMod val="65000"/>
                  </a:schemeClr>
                </a:solidFill>
                <a:latin typeface="Impact" panose="020B0806030902050204" pitchFamily="34" charset="0"/>
              </a:rPr>
              <a:t>CCCVaT</a:t>
            </a:r>
            <a:r>
              <a:rPr lang="en-US" sz="5400" b="1" cap="none" spc="0" dirty="0">
                <a:ln w="10160">
                  <a:noFill/>
                  <a:prstDash val="solid"/>
                </a:ln>
                <a:solidFill>
                  <a:srgbClr val="002060"/>
                </a:solidFill>
                <a:latin typeface="Impact" panose="020B0806030902050204" pitchFamily="34" charset="0"/>
              </a:rPr>
              <a:t> </a:t>
            </a:r>
            <a:r>
              <a:rPr lang="en-US" sz="5400" b="1" dirty="0">
                <a:ln w="10160">
                  <a:noFill/>
                  <a:prstDash val="solid"/>
                </a:ln>
                <a:solidFill>
                  <a:srgbClr val="002060"/>
                </a:solidFill>
                <a:latin typeface="Impact" panose="020B0806030902050204" pitchFamily="34" charset="0"/>
              </a:rPr>
              <a:t>Expenditure</a:t>
            </a:r>
          </a:p>
          <a:p>
            <a:pPr algn="r"/>
            <a:r>
              <a:rPr lang="en-US" sz="4800" b="1" cap="none" spc="0" dirty="0">
                <a:ln w="10160">
                  <a:noFill/>
                  <a:prstDash val="solid"/>
                </a:ln>
                <a:solidFill>
                  <a:srgbClr val="002060"/>
                </a:solidFill>
                <a:latin typeface="Impact" panose="020B0806030902050204" pitchFamily="34" charset="0"/>
              </a:rPr>
              <a:t>2008-2021</a:t>
            </a:r>
          </a:p>
          <a:p>
            <a:pPr algn="r"/>
            <a:r>
              <a:rPr lang="en-US" sz="4800" b="1" dirty="0">
                <a:ln w="10160">
                  <a:noFill/>
                  <a:prstDash val="solid"/>
                </a:ln>
                <a:solidFill>
                  <a:srgbClr val="002060"/>
                </a:solidFill>
                <a:latin typeface="Impact" panose="020B0806030902050204" pitchFamily="34" charset="0"/>
              </a:rPr>
              <a:t>14 Years</a:t>
            </a:r>
            <a:endParaRPr lang="en-US" sz="5400" b="1" cap="none" spc="0" dirty="0">
              <a:ln w="10160">
                <a:noFill/>
                <a:prstDash val="solid"/>
              </a:ln>
              <a:solidFill>
                <a:srgbClr val="002060"/>
              </a:solidFill>
              <a:latin typeface="Impact" panose="020B0806030902050204" pitchFamily="34" charset="0"/>
            </a:endParaRPr>
          </a:p>
        </p:txBody>
      </p:sp>
      <p:pic>
        <p:nvPicPr>
          <p:cNvPr id="8" name="Picture 7"/>
          <p:cNvPicPr>
            <a:picLocks noChangeAspect="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96050" y="6060429"/>
            <a:ext cx="2016685" cy="612000"/>
          </a:xfrm>
          <a:prstGeom prst="rect">
            <a:avLst/>
          </a:prstGeom>
        </p:spPr>
      </p:pic>
      <p:graphicFrame>
        <p:nvGraphicFramePr>
          <p:cNvPr id="13" name="Chart 12">
            <a:extLst>
              <a:ext uri="{FF2B5EF4-FFF2-40B4-BE49-F238E27FC236}">
                <a16:creationId xmlns:a16="http://schemas.microsoft.com/office/drawing/2014/main" id="{6D0A4FD1-0A5F-4627-8468-BA5290842B2C}"/>
              </a:ext>
            </a:extLst>
          </p:cNvPr>
          <p:cNvGraphicFramePr>
            <a:graphicFrameLocks noChangeAspect="1"/>
          </p:cNvGraphicFramePr>
          <p:nvPr>
            <p:extLst>
              <p:ext uri="{D42A27DB-BD31-4B8C-83A1-F6EECF244321}">
                <p14:modId xmlns:p14="http://schemas.microsoft.com/office/powerpoint/2010/main" val="3214972979"/>
              </p:ext>
            </p:extLst>
          </p:nvPr>
        </p:nvGraphicFramePr>
        <p:xfrm>
          <a:off x="96725" y="763534"/>
          <a:ext cx="8819380" cy="5760000"/>
        </p:xfrm>
        <a:graphic>
          <a:graphicData uri="http://schemas.openxmlformats.org/drawingml/2006/chart">
            <c:chart xmlns:c="http://schemas.openxmlformats.org/drawingml/2006/chart" xmlns:r="http://schemas.openxmlformats.org/officeDocument/2006/relationships" r:id="rId5"/>
          </a:graphicData>
        </a:graphic>
      </p:graphicFrame>
      <p:pic>
        <p:nvPicPr>
          <p:cNvPr id="14" name="Picture 13">
            <a:extLst>
              <a:ext uri="{FF2B5EF4-FFF2-40B4-BE49-F238E27FC236}">
                <a16:creationId xmlns:a16="http://schemas.microsoft.com/office/drawing/2014/main" id="{31B21E43-7735-42B5-93CB-1C0D44ABEDC0}"/>
              </a:ext>
            </a:extLst>
          </p:cNvPr>
          <p:cNvPicPr>
            <a:picLocks noChangeAspect="1"/>
          </p:cNvPicPr>
          <p:nvPr/>
        </p:nvPicPr>
        <p:blipFill>
          <a:blip r:embed="rId6"/>
          <a:stretch>
            <a:fillRect/>
          </a:stretch>
        </p:blipFill>
        <p:spPr>
          <a:xfrm>
            <a:off x="7775631" y="3109435"/>
            <a:ext cx="4295431" cy="3299982"/>
          </a:xfrm>
          <a:prstGeom prst="rect">
            <a:avLst/>
          </a:prstGeom>
        </p:spPr>
      </p:pic>
    </p:spTree>
    <p:extLst>
      <p:ext uri="{BB962C8B-B14F-4D97-AF65-F5344CB8AC3E}">
        <p14:creationId xmlns:p14="http://schemas.microsoft.com/office/powerpoint/2010/main" val="5348379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11 AGM - CCCVAT.pptx" id="{4B12E087-6E4B-4816-AC7C-825AAAB407B3}" vid="{2B55EA63-A2C1-4ED7-8124-50E8EE41D7AE}"/>
    </a:ext>
  </a:extLst>
</a:theme>
</file>

<file path=docProps/app.xml><?xml version="1.0" encoding="utf-8"?>
<Properties xmlns="http://schemas.openxmlformats.org/officeDocument/2006/extended-properties" xmlns:vt="http://schemas.openxmlformats.org/officeDocument/2006/docPropsVTypes">
  <Template>1811 AGM - CCCVAT</Template>
  <TotalTime>3685</TotalTime>
  <Words>1473</Words>
  <Application>Microsoft Office PowerPoint</Application>
  <PresentationFormat>Widescreen</PresentationFormat>
  <Paragraphs>383</Paragraphs>
  <Slides>20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Calibri Light</vt:lpstr>
      <vt:lpstr>Impact</vt:lpstr>
      <vt:lpstr>Symbol</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Gould</dc:creator>
  <cp:lastModifiedBy>Paul Gould</cp:lastModifiedBy>
  <cp:revision>392</cp:revision>
  <cp:lastPrinted>2022-07-20T04:23:12Z</cp:lastPrinted>
  <dcterms:created xsi:type="dcterms:W3CDTF">2018-11-12T02:21:39Z</dcterms:created>
  <dcterms:modified xsi:type="dcterms:W3CDTF">2022-07-20T04:23:13Z</dcterms:modified>
</cp:coreProperties>
</file>